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44" r:id="rId1"/>
    <p:sldMasterId id="2147484115" r:id="rId2"/>
  </p:sldMasterIdLst>
  <p:notesMasterIdLst>
    <p:notesMasterId r:id="rId15"/>
  </p:notesMasterIdLst>
  <p:handoutMasterIdLst>
    <p:handoutMasterId r:id="rId16"/>
  </p:handoutMasterIdLst>
  <p:sldIdLst>
    <p:sldId id="268" r:id="rId3"/>
    <p:sldId id="257" r:id="rId4"/>
    <p:sldId id="258" r:id="rId5"/>
    <p:sldId id="259" r:id="rId6"/>
    <p:sldId id="260" r:id="rId7"/>
    <p:sldId id="261" r:id="rId8"/>
    <p:sldId id="262" r:id="rId9"/>
    <p:sldId id="263" r:id="rId10"/>
    <p:sldId id="264" r:id="rId11"/>
    <p:sldId id="265" r:id="rId12"/>
    <p:sldId id="266"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B58A5A-A7D7-0F1C-19D3-E615B450B8CA}" name="Holloway,Caroline" initials="H" userId="S::caroline.holloway@gartner.com::0c70835f-a371-4cff-8ed2-3edd5a5f5d4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75" autoAdjust="0"/>
    <p:restoredTop sz="79893" autoAdjust="0"/>
  </p:normalViewPr>
  <p:slideViewPr>
    <p:cSldViewPr snapToGrid="0">
      <p:cViewPr varScale="1">
        <p:scale>
          <a:sx n="40" d="100"/>
          <a:sy n="40" d="100"/>
        </p:scale>
        <p:origin x="774" y="42"/>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75" d="100"/>
        <a:sy n="75" d="100"/>
      </p:scale>
      <p:origin x="0" y="-2196"/>
    </p:cViewPr>
  </p:sorterViewPr>
  <p:notesViewPr>
    <p:cSldViewPr snapToGrid="0">
      <p:cViewPr>
        <p:scale>
          <a:sx n="200" d="100"/>
          <a:sy n="200" d="100"/>
        </p:scale>
        <p:origin x="408" y="-712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5"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E8F3FD-8012-4C7C-BCFB-C23E18FC275E}" type="datetimeFigureOut">
              <a:rPr lang="en-US" smtClean="0">
                <a:latin typeface="Arial" panose="020B0604020202020204" pitchFamily="34" charset="0"/>
              </a:rPr>
              <a:t>7/11/2022</a:t>
            </a:fld>
            <a:endParaRPr lang="en-US" dirty="0">
              <a:latin typeface="Arial" panose="020B0604020202020204" pitchFamily="34" charset="0"/>
            </a:endParaRPr>
          </a:p>
        </p:txBody>
      </p:sp>
      <p:sp>
        <p:nvSpPr>
          <p:cNvPr id="6" name="TextBox 5"/>
          <p:cNvSpPr txBox="1"/>
          <p:nvPr/>
        </p:nvSpPr>
        <p:spPr>
          <a:xfrm>
            <a:off x="164123" y="8750497"/>
            <a:ext cx="6459416" cy="323165"/>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700" smtClean="0">
                <a:solidFill>
                  <a:srgbClr val="979D9D"/>
                </a:solidFill>
                <a:latin typeface="Arial" panose="020B0604020202020204" pitchFamily="34" charset="0"/>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700" dirty="0">
                <a:solidFill>
                  <a:srgbClr val="979D9D"/>
                </a:solidFill>
                <a:latin typeface="Arial" panose="020B0604020202020204" pitchFamily="34" charset="0"/>
              </a:rPr>
              <a:t>	© 2022 Gartner, Inc. and/or its affiliates. All rights reserved. Gartner is a registered trademark of Gartner, Inc. and its affiliates.</a:t>
            </a:r>
            <a:br>
              <a:rPr lang="en-US" sz="700" dirty="0">
                <a:solidFill>
                  <a:srgbClr val="979D9D"/>
                </a:solidFill>
                <a:latin typeface="Arial" panose="020B0604020202020204" pitchFamily="34" charset="0"/>
              </a:rPr>
            </a:br>
            <a:r>
              <a:rPr lang="en-US" sz="700" b="1" dirty="0">
                <a:solidFill>
                  <a:srgbClr val="979D9D"/>
                </a:solidFill>
                <a:latin typeface="Arial" panose="020B0604020202020204" pitchFamily="34" charset="0"/>
              </a:rPr>
              <a:t>INTERNAL — FOR INTERNAL USE ONLY or RESTRICTED [CHOSE ONE </a:t>
            </a:r>
            <a:r>
              <a:rPr lang="en-US" sz="700" b="1" dirty="0">
                <a:solidFill>
                  <a:srgbClr val="979D9D"/>
                </a:solidFill>
                <a:latin typeface="Arial" panose="020B0604020202020204" pitchFamily="34" charset="0"/>
                <a:cs typeface="Arial" panose="020B0604020202020204" pitchFamily="34" charset="0"/>
              </a:rPr>
              <a:t>—</a:t>
            </a:r>
            <a:r>
              <a:rPr lang="en-US" sz="700" b="1" dirty="0">
                <a:solidFill>
                  <a:srgbClr val="979D9D"/>
                </a:solidFill>
                <a:latin typeface="Arial" panose="020B0604020202020204" pitchFamily="34" charset="0"/>
              </a:rPr>
              <a:t> DELETE AS APPROPRIATE] </a:t>
            </a:r>
            <a:r>
              <a:rPr lang="en-US" sz="700" b="0" baseline="0" dirty="0">
                <a:solidFill>
                  <a:srgbClr val="979D9D"/>
                </a:solidFill>
                <a:latin typeface="Arial" panose="020B0604020202020204" pitchFamily="34" charset="0"/>
              </a:rPr>
              <a:t>| </a:t>
            </a:r>
            <a:r>
              <a:rPr lang="en-US" sz="700" dirty="0">
                <a:solidFill>
                  <a:srgbClr val="979D9D"/>
                </a:solidFill>
                <a:latin typeface="Arial" panose="020B0604020202020204" pitchFamily="34" charset="0"/>
              </a:rPr>
              <a:t>Version X.X Last updated [insert date format: DD Month YYYY]</a:t>
            </a:r>
          </a:p>
        </p:txBody>
      </p:sp>
    </p:spTree>
    <p:extLst>
      <p:ext uri="{BB962C8B-B14F-4D97-AF65-F5344CB8AC3E}">
        <p14:creationId xmlns:p14="http://schemas.microsoft.com/office/powerpoint/2010/main" val="102343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333500" y="658368"/>
            <a:ext cx="4191000" cy="235743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42371" y="3134805"/>
            <a:ext cx="6373258" cy="5502055"/>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Box 86"/>
          <p:cNvSpPr txBox="1">
            <a:spLocks noChangeArrowheads="1"/>
          </p:cNvSpPr>
          <p:nvPr/>
        </p:nvSpPr>
        <p:spPr bwMode="gray">
          <a:xfrm>
            <a:off x="242373" y="128260"/>
            <a:ext cx="6326067" cy="258458"/>
          </a:xfrm>
          <a:prstGeom prst="rect">
            <a:avLst/>
          </a:prstGeom>
          <a:noFill/>
          <a:ln w="12700">
            <a:noFill/>
            <a:miter lim="800000"/>
            <a:headEnd type="none" w="sm" len="sm"/>
            <a:tailEnd type="none" w="sm" len="sm"/>
          </a:ln>
          <a:effectLst/>
        </p:spPr>
        <p:txBody>
          <a:bodyPr wrap="square" lIns="0" tIns="45683" rIns="91366" bIns="45683" anchor="t" anchorCtr="0">
            <a:spAutoFit/>
          </a:bodyPr>
          <a:lstStyle/>
          <a:p>
            <a:pPr marL="0" marR="0" lvl="0" indent="0" algn="l" defTabSz="912813" rtl="0" eaLnBrk="1" fontAlgn="auto" latinLnBrk="0" hangingPunct="1">
              <a:lnSpc>
                <a:spcPct val="90000"/>
              </a:lnSpc>
              <a:spcBef>
                <a:spcPct val="0"/>
              </a:spcBef>
              <a:spcAft>
                <a:spcPct val="0"/>
              </a:spcAft>
              <a:buClrTx/>
              <a:buSzTx/>
              <a:buFontTx/>
              <a:buNone/>
              <a:tabLst/>
              <a:defRPr/>
            </a:pPr>
            <a:r>
              <a:rPr lang="en-US" sz="1200" b="1" dirty="0"/>
              <a:t>Presentation Title</a:t>
            </a:r>
          </a:p>
        </p:txBody>
      </p:sp>
      <p:sp>
        <p:nvSpPr>
          <p:cNvPr id="13" name="Copyright and Pg Num">
            <a:extLst>
              <a:ext uri="{FF2B5EF4-FFF2-40B4-BE49-F238E27FC236}">
                <a16:creationId xmlns:a16="http://schemas.microsoft.com/office/drawing/2014/main" xmlns="" id="{3422AF18-7566-48F3-BD1C-68BD12E815A4}"/>
              </a:ext>
            </a:extLst>
          </p:cNvPr>
          <p:cNvSpPr txBox="1"/>
          <p:nvPr/>
        </p:nvSpPr>
        <p:spPr>
          <a:xfrm>
            <a:off x="242370" y="8802011"/>
            <a:ext cx="3256479" cy="246221"/>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800" smtClean="0">
                <a:solidFill>
                  <a:schemeClr val="tx1"/>
                </a:solidFill>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800" dirty="0">
                <a:solidFill>
                  <a:schemeClr val="tx1"/>
                </a:solidFill>
              </a:rPr>
              <a:t>	© 2022 Gartner, Inc. and/or its affiliates. All rights reserved. </a:t>
            </a:r>
            <a:br>
              <a:rPr lang="en-US" sz="800" dirty="0">
                <a:solidFill>
                  <a:schemeClr val="tx1"/>
                </a:solidFill>
              </a:rPr>
            </a:br>
            <a:r>
              <a:rPr lang="en-US" sz="800" dirty="0">
                <a:solidFill>
                  <a:schemeClr val="tx1"/>
                </a:solidFill>
              </a:rPr>
              <a:t>Gartner is a registered trademark of Gartner, Inc. and its affiliates.</a:t>
            </a:r>
          </a:p>
        </p:txBody>
      </p:sp>
      <p:sp>
        <p:nvSpPr>
          <p:cNvPr id="15" name="Rectangle 88">
            <a:extLst>
              <a:ext uri="{FF2B5EF4-FFF2-40B4-BE49-F238E27FC236}">
                <a16:creationId xmlns:a16="http://schemas.microsoft.com/office/drawing/2014/main" xmlns="" id="{694C335F-574C-43EF-81F6-2510B56400EE}"/>
              </a:ext>
            </a:extLst>
          </p:cNvPr>
          <p:cNvSpPr>
            <a:spLocks noChangeArrowheads="1"/>
          </p:cNvSpPr>
          <p:nvPr/>
        </p:nvSpPr>
        <p:spPr bwMode="gray">
          <a:xfrm>
            <a:off x="3749040" y="8657880"/>
            <a:ext cx="2866589" cy="246221"/>
          </a:xfrm>
          <a:prstGeom prst="rect">
            <a:avLst/>
          </a:prstGeom>
          <a:noFill/>
          <a:ln w="9525">
            <a:noFill/>
            <a:miter lim="800000"/>
            <a:headEnd/>
            <a:tailEnd/>
          </a:ln>
        </p:spPr>
        <p:txBody>
          <a:bodyPr wrap="square" lIns="0" tIns="0" rIns="0" bIns="0">
            <a:spAutoFit/>
          </a:bodyPr>
          <a:lstStyle/>
          <a:p>
            <a:pPr algn="l" defTabSz="912813">
              <a:lnSpc>
                <a:spcPct val="100000"/>
              </a:lnSpc>
              <a:spcBef>
                <a:spcPct val="0"/>
              </a:spcBef>
              <a:spcAft>
                <a:spcPct val="0"/>
              </a:spcAft>
              <a:defRPr/>
            </a:pPr>
            <a:r>
              <a:rPr lang="en-US" sz="800" dirty="0">
                <a:solidFill>
                  <a:srgbClr val="000000"/>
                </a:solidFill>
                <a:ea typeface="+mn-ea"/>
                <a:cs typeface="+mn-cs"/>
              </a:rPr>
              <a:t>Presenter Name, Presenter Name, Presenter Name, and Presenter Name</a:t>
            </a:r>
            <a:endParaRPr lang="en-US" sz="800" b="1" dirty="0">
              <a:ea typeface="+mn-ea"/>
              <a:cs typeface="+mn-cs"/>
            </a:endParaRPr>
          </a:p>
        </p:txBody>
      </p:sp>
      <p:sp>
        <p:nvSpPr>
          <p:cNvPr id="16" name="Rectangle 89">
            <a:extLst>
              <a:ext uri="{FF2B5EF4-FFF2-40B4-BE49-F238E27FC236}">
                <a16:creationId xmlns:a16="http://schemas.microsoft.com/office/drawing/2014/main" xmlns="" id="{F6B88791-2B87-47D4-9ABE-F6851FF8E496}"/>
              </a:ext>
            </a:extLst>
          </p:cNvPr>
          <p:cNvSpPr>
            <a:spLocks noChangeArrowheads="1"/>
          </p:cNvSpPr>
          <p:nvPr/>
        </p:nvSpPr>
        <p:spPr bwMode="gray">
          <a:xfrm>
            <a:off x="3749039" y="8925121"/>
            <a:ext cx="2866589" cy="123111"/>
          </a:xfrm>
          <a:prstGeom prst="rect">
            <a:avLst/>
          </a:prstGeom>
          <a:noFill/>
          <a:ln w="9525">
            <a:noFill/>
            <a:miter lim="800000"/>
            <a:headEnd/>
            <a:tailEnd/>
          </a:ln>
        </p:spPr>
        <p:txBody>
          <a:bodyPr wrap="square" lIns="0" tIns="0" rIns="0" bIns="0" anchor="b">
            <a:spAutoFit/>
          </a:bodyPr>
          <a:lstStyle/>
          <a:p>
            <a:pPr algn="l" defTabSz="912813">
              <a:lnSpc>
                <a:spcPct val="100000"/>
              </a:lnSpc>
              <a:spcBef>
                <a:spcPct val="0"/>
              </a:spcBef>
              <a:spcAft>
                <a:spcPct val="0"/>
              </a:spcAft>
              <a:defRPr/>
            </a:pPr>
            <a:r>
              <a:rPr lang="en-US" sz="800" dirty="0" err="1">
                <a:solidFill>
                  <a:srgbClr val="000000"/>
                </a:solidFill>
                <a:ea typeface="+mn-ea"/>
                <a:cs typeface="+mn-cs"/>
              </a:rPr>
              <a:t>ConfCode_sessionID</a:t>
            </a:r>
            <a:r>
              <a:rPr lang="en-US" sz="800" dirty="0">
                <a:solidFill>
                  <a:srgbClr val="000000"/>
                </a:solidFill>
                <a:ea typeface="+mn-ea"/>
                <a:cs typeface="+mn-cs"/>
              </a:rPr>
              <a:t>, DD Month 2022</a:t>
            </a:r>
          </a:p>
        </p:txBody>
      </p:sp>
      <p:sp>
        <p:nvSpPr>
          <p:cNvPr id="10" name="TextBox 9">
            <a:extLst>
              <a:ext uri="{FF2B5EF4-FFF2-40B4-BE49-F238E27FC236}">
                <a16:creationId xmlns:a16="http://schemas.microsoft.com/office/drawing/2014/main" xmlns="" id="{55B3D38A-A9D3-44D7-839E-CD040E6E6A74}"/>
              </a:ext>
            </a:extLst>
          </p:cNvPr>
          <p:cNvSpPr txBox="1"/>
          <p:nvPr/>
        </p:nvSpPr>
        <p:spPr>
          <a:xfrm rot="16200000">
            <a:off x="-840060" y="1686782"/>
            <a:ext cx="2301912" cy="138499"/>
          </a:xfrm>
          <a:prstGeom prst="rect">
            <a:avLst/>
          </a:prstGeom>
          <a:noFill/>
        </p:spPr>
        <p:txBody>
          <a:bodyPr wrap="none" lIns="0" tIns="0" rIns="0" bIns="0" rtlCol="0" anchor="ctr" anchorCtr="0">
            <a:spAutoFit/>
          </a:bodyPr>
          <a:lstStyle/>
          <a:p>
            <a:pPr algn="ctr"/>
            <a:r>
              <a:rPr lang="en-US" sz="900" dirty="0">
                <a:solidFill>
                  <a:srgbClr val="C0C0C0"/>
                </a:solidFill>
              </a:rPr>
              <a:t>— NOT FOR EXTERNAL DISTRIBUTION —</a:t>
            </a:r>
          </a:p>
        </p:txBody>
      </p:sp>
      <p:sp>
        <p:nvSpPr>
          <p:cNvPr id="17" name="TextBox 16">
            <a:extLst>
              <a:ext uri="{FF2B5EF4-FFF2-40B4-BE49-F238E27FC236}">
                <a16:creationId xmlns:a16="http://schemas.microsoft.com/office/drawing/2014/main" xmlns="" id="{4A441C36-0C0E-4ED4-B4E2-FF5388E6CA5D}"/>
              </a:ext>
            </a:extLst>
          </p:cNvPr>
          <p:cNvSpPr txBox="1"/>
          <p:nvPr/>
        </p:nvSpPr>
        <p:spPr>
          <a:xfrm rot="5400000">
            <a:off x="5396148" y="1686782"/>
            <a:ext cx="2301912" cy="138499"/>
          </a:xfrm>
          <a:prstGeom prst="rect">
            <a:avLst/>
          </a:prstGeom>
          <a:noFill/>
        </p:spPr>
        <p:txBody>
          <a:bodyPr wrap="none" lIns="0" tIns="0" rIns="0" bIns="0" rtlCol="0" anchor="ctr" anchorCtr="0">
            <a:spAutoFit/>
          </a:bodyPr>
          <a:lstStyle/>
          <a:p>
            <a:pPr algn="ctr"/>
            <a:r>
              <a:rPr lang="en-US" sz="900" dirty="0">
                <a:solidFill>
                  <a:srgbClr val="C0C0C0"/>
                </a:solidFill>
              </a:rPr>
              <a:t>— NOT FOR EXTERNAL DISTRIBUTION —</a:t>
            </a:r>
          </a:p>
        </p:txBody>
      </p:sp>
    </p:spTree>
    <p:extLst>
      <p:ext uri="{BB962C8B-B14F-4D97-AF65-F5344CB8AC3E}">
        <p14:creationId xmlns:p14="http://schemas.microsoft.com/office/powerpoint/2010/main" val="1265795583"/>
      </p:ext>
    </p:extLst>
  </p:cSld>
  <p:clrMap bg1="lt1" tx1="dk1" bg2="lt2" tx2="dk2" accent1="accent1" accent2="accent2" accent3="accent3" accent4="accent4" accent5="accent5" accent6="accent6" hlink="hlink" folHlink="folHlink"/>
  <p:hf sldNum="0" hdr="0" ftr="0" dt="0"/>
  <p:notesStyle>
    <a:lvl1pPr marL="0" indent="0" algn="l" defTabSz="914400" rtl="0" eaLnBrk="1" latinLnBrk="0" hangingPunct="1">
      <a:lnSpc>
        <a:spcPct val="90000"/>
      </a:lnSpc>
      <a:spcAft>
        <a:spcPts val="400"/>
      </a:spcAft>
      <a:buFont typeface="Arial" panose="020B0604020202020204" pitchFamily="34" charset="0"/>
      <a:buNone/>
      <a:defRPr sz="1200" kern="1200">
        <a:solidFill>
          <a:schemeClr val="tx1"/>
        </a:solidFill>
        <a:latin typeface="+mn-lt"/>
        <a:ea typeface="+mn-ea"/>
        <a:cs typeface="+mn-cs"/>
      </a:defRPr>
    </a:lvl1pPr>
    <a:lvl2pPr marL="182880" indent="-137160" algn="l" defTabSz="914400" rtl="0" eaLnBrk="1" latinLnBrk="0" hangingPunct="1">
      <a:lnSpc>
        <a:spcPct val="90000"/>
      </a:lnSpc>
      <a:spcAft>
        <a:spcPts val="400"/>
      </a:spcAft>
      <a:buFont typeface="Arial" panose="020B0604020202020204" pitchFamily="34" charset="0"/>
      <a:buChar char="•"/>
      <a:defRPr sz="1200" kern="1200">
        <a:solidFill>
          <a:schemeClr val="tx1"/>
        </a:solidFill>
        <a:latin typeface="+mn-lt"/>
        <a:ea typeface="+mn-ea"/>
        <a:cs typeface="+mn-cs"/>
      </a:defRPr>
    </a:lvl2pPr>
    <a:lvl3pPr marL="365760" indent="-137160" algn="l" defTabSz="914400" rtl="0" eaLnBrk="1" latinLnBrk="0" hangingPunct="1">
      <a:lnSpc>
        <a:spcPct val="90000"/>
      </a:lnSpc>
      <a:spcAft>
        <a:spcPts val="400"/>
      </a:spcAft>
      <a:buFont typeface="Arial" panose="020B0604020202020204" pitchFamily="34" charset="0"/>
      <a:buChar char="–"/>
      <a:defRPr sz="1200" kern="1200">
        <a:solidFill>
          <a:schemeClr val="tx1"/>
        </a:solidFill>
        <a:latin typeface="+mn-lt"/>
        <a:ea typeface="+mn-ea"/>
        <a:cs typeface="+mn-cs"/>
      </a:defRPr>
    </a:lvl3pPr>
    <a:lvl4pPr marL="548640" indent="-137160" algn="l" defTabSz="914400" rtl="0" eaLnBrk="1" latinLnBrk="0" hangingPunct="1">
      <a:lnSpc>
        <a:spcPct val="90000"/>
      </a:lnSpc>
      <a:spcAft>
        <a:spcPts val="400"/>
      </a:spcAft>
      <a:buFont typeface="Arial" panose="020B0604020202020204" pitchFamily="34" charset="0"/>
      <a:buChar char="•"/>
      <a:defRPr sz="1200" kern="1200">
        <a:solidFill>
          <a:schemeClr val="tx1"/>
        </a:solidFill>
        <a:latin typeface="+mn-lt"/>
        <a:ea typeface="+mn-ea"/>
        <a:cs typeface="+mn-cs"/>
      </a:defRPr>
    </a:lvl4pPr>
    <a:lvl5pPr marL="731520" indent="-137160" algn="l" defTabSz="914400" rtl="0" eaLnBrk="1" latinLnBrk="0" hangingPunct="1">
      <a:lnSpc>
        <a:spcPct val="90000"/>
      </a:lnSpc>
      <a:spcAft>
        <a:spcPts val="4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journals.sagepub.com/doi/10.1111/j.0963-7214.2006.00406.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ink.springer.com/chapter/10.1007/978-3-319-21383-5_13#:~:text=Yee%20and%20Bailenson%20%5B1%5D%20defined,the%20expected%20attitudes%20and%20behavior."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twitch.tv/ironmouse"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youtube.com/watch?v=0MgEHhb8UTE&amp;t=2819s"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bloomberg.com/opinion/articles/2022-02-21/metaverse-harassment-doesn-t-bode-well-for-zuckerberg-s-vr-dream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ech.fb.com/artificial-intelligence/2020/09/powered-by-ai-new-automated-captions-are-helping-people-receive-news-and-critical-updat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weforum.org/agenda/2022/01/building-inclusive-metaverse-must-start-now/"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rockhealth.com/insights/digital-health-enters-the-metaverse/" TargetMode="External"/><Relationship Id="rId4" Type="http://schemas.openxmlformats.org/officeDocument/2006/relationships/hyperlink" Target="https://www.automaticsync.com/captionsync/metaverse-means-cultural-institutions-digital-presenc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statista.com/statistics/453634/game-developer-gender-distribution-worldwide/"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opensea.io/collection/non-fungible-people-daz3d" TargetMode="External"/><Relationship Id="rId4" Type="http://schemas.openxmlformats.org/officeDocument/2006/relationships/hyperlink" Target="https://www.mckinsey.com/featured-insights/diversity-and-inclusion/diversity-wins-how-inclusion-matter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noChangeAspect="1"/>
          </p:cNvSpPr>
          <p:nvPr>
            <p:ph type="body" idx="1"/>
          </p:nvPr>
        </p:nvSpPr>
        <p:spPr>
          <a:xfrm>
            <a:off x="246888" y="3134806"/>
            <a:ext cx="6373368" cy="5698298"/>
          </a:xfrm>
        </p:spPr>
        <p:txBody>
          <a:bodyPr vert="horz" lIns="0" tIns="0" rIns="0" bIns="0" rtlCol="0"/>
          <a:lstStyle/>
          <a:p>
            <a:r>
              <a:rPr lang="en-US"/>
              <a:t>Ver 2021-1201</a:t>
            </a:r>
            <a:endParaRPr lang="en-US" dirty="0"/>
          </a:p>
          <a:p>
            <a:endParaRPr lang="en-US" dirty="0"/>
          </a:p>
        </p:txBody>
      </p:sp>
      <p:sp>
        <p:nvSpPr>
          <p:cNvPr id="4" name="Rectangle 103">
            <a:extLst>
              <a:ext uri="{FF2B5EF4-FFF2-40B4-BE49-F238E27FC236}">
                <a16:creationId xmlns:a16="http://schemas.microsoft.com/office/drawing/2014/main" xmlns="" id="{B3772AE2-76C5-43EB-BBF0-1E8DDB46AEB7}"/>
              </a:ext>
            </a:extLst>
          </p:cNvPr>
          <p:cNvSpPr>
            <a:spLocks noChangeArrowheads="1"/>
          </p:cNvSpPr>
          <p:nvPr/>
        </p:nvSpPr>
        <p:spPr bwMode="gray">
          <a:xfrm>
            <a:off x="3862389" y="655411"/>
            <a:ext cx="2618422" cy="420582"/>
          </a:xfrm>
          <a:prstGeom prst="rect">
            <a:avLst/>
          </a:prstGeom>
          <a:noFill/>
          <a:ln w="9525">
            <a:noFill/>
            <a:miter lim="800000"/>
            <a:headEnd/>
            <a:tailEnd/>
          </a:ln>
        </p:spPr>
        <p:txBody>
          <a:bodyPr wrap="square" lIns="65028" tIns="25377" rIns="65028" bIns="25377">
            <a:spAutoFit/>
          </a:bodyPr>
          <a:lstStyle/>
          <a:p>
            <a:pPr algn="l" defTabSz="947738">
              <a:lnSpc>
                <a:spcPct val="100000"/>
              </a:lnSpc>
              <a:spcBef>
                <a:spcPct val="0"/>
              </a:spcBef>
              <a:spcAft>
                <a:spcPct val="0"/>
              </a:spcAft>
            </a:pPr>
            <a:r>
              <a:rPr lang="en-US" sz="1200" dirty="0">
                <a:solidFill>
                  <a:srgbClr val="000000"/>
                </a:solidFill>
              </a:rPr>
              <a:t>Presenter's Name</a:t>
            </a:r>
          </a:p>
          <a:p>
            <a:pPr algn="l" defTabSz="947738">
              <a:lnSpc>
                <a:spcPct val="100000"/>
              </a:lnSpc>
              <a:spcBef>
                <a:spcPct val="0"/>
              </a:spcBef>
              <a:spcAft>
                <a:spcPct val="0"/>
              </a:spcAft>
            </a:pPr>
            <a:r>
              <a:rPr lang="en-US" sz="1200" dirty="0">
                <a:solidFill>
                  <a:srgbClr val="000000"/>
                </a:solidFill>
              </a:rPr>
              <a:t>Presenter's Name</a:t>
            </a:r>
          </a:p>
        </p:txBody>
      </p:sp>
    </p:spTree>
    <p:extLst>
      <p:ext uri="{BB962C8B-B14F-4D97-AF65-F5344CB8AC3E}">
        <p14:creationId xmlns:p14="http://schemas.microsoft.com/office/powerpoint/2010/main" val="4104669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4: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1400"/>
              <a:buFont typeface="Arial"/>
              <a:buNone/>
            </a:pPr>
            <a:r>
              <a:rPr lang="en-US" b="0" i="0" u="sng" strike="noStrike">
                <a:solidFill>
                  <a:srgbClr val="1155CC"/>
                </a:solidFill>
                <a:latin typeface="Arial"/>
                <a:ea typeface="Arial"/>
                <a:cs typeface="Arial"/>
                <a:sym typeface="Arial"/>
                <a:hlinkClick r:id="rId3">
                  <a:extLst>
                    <a:ext uri="{A12FA001-AC4F-418D-AE19-62706E023703}">
                      <ahyp:hlinkClr xmlns:ahyp="http://schemas.microsoft.com/office/drawing/2018/hyperlinkcolor" xmlns="" val="tx"/>
                    </a:ext>
                  </a:extLst>
                </a:hlinkClick>
              </a:rPr>
              <a:t>Self-other phenomenon</a:t>
            </a:r>
            <a:r>
              <a:rPr lang="en-US" b="0" i="0" u="none" strike="noStrike">
                <a:solidFill>
                  <a:srgbClr val="000000"/>
                </a:solidFill>
                <a:latin typeface="Arial"/>
                <a:ea typeface="Arial"/>
                <a:cs typeface="Arial"/>
                <a:sym typeface="Arial"/>
              </a:rPr>
              <a:t> was defined by Decety, J., &amp; Jackson, P. L. (2006) in Current Directions in Psychological Science. </a:t>
            </a:r>
            <a:endParaRPr sz="600"/>
          </a:p>
          <a:p>
            <a:pPr marL="0" marR="0" lvl="0" indent="0" algn="l" rtl="0">
              <a:lnSpc>
                <a:spcPct val="90000"/>
              </a:lnSpc>
              <a:spcBef>
                <a:spcPts val="600"/>
              </a:spcBef>
              <a:spcAft>
                <a:spcPts val="0"/>
              </a:spcAft>
              <a:buClr>
                <a:srgbClr val="000000"/>
              </a:buClr>
              <a:buSzPts val="1400"/>
              <a:buFont typeface="Arial"/>
              <a:buNone/>
            </a:pPr>
            <a:r>
              <a:rPr lang="en-US" sz="1200"/>
              <a:t>Implication - When there are blurred boundaries between the self and others, it is easier to get immersed in the experience. In the real world, differences are emphasized, whereas in the metaverse, there is an opportunity to erase differences. One action that can be taken specifically in the metaverse, and not in the real world, is to design the virtual avatar to represent the person that one </a:t>
            </a:r>
            <a:r>
              <a:rPr lang="en-US" sz="1200" i="1"/>
              <a:t>wants</a:t>
            </a:r>
            <a:r>
              <a:rPr lang="en-US" sz="1200"/>
              <a:t> to be.  Creating conditions in which avatars must adhere to empathic principles, can improve the potential of the self-other merging phenomena and  increase empathy in the behavior of individuals in the metaverse.</a:t>
            </a:r>
            <a:endParaRPr/>
          </a:p>
          <a:p>
            <a:pPr marL="0" marR="0" lvl="0" indent="0" algn="l" rtl="0">
              <a:lnSpc>
                <a:spcPct val="90000"/>
              </a:lnSpc>
              <a:spcBef>
                <a:spcPts val="600"/>
              </a:spcBef>
              <a:spcAft>
                <a:spcPts val="0"/>
              </a:spcAft>
              <a:buClr>
                <a:srgbClr val="000000"/>
              </a:buClr>
              <a:buSzPts val="1400"/>
              <a:buFont typeface="Arial"/>
              <a:buNone/>
            </a:pPr>
            <a:endParaRPr sz="1200"/>
          </a:p>
          <a:p>
            <a:pPr marL="0" lvl="0" indent="0" algn="l" rtl="0">
              <a:lnSpc>
                <a:spcPct val="90000"/>
              </a:lnSpc>
              <a:spcBef>
                <a:spcPts val="600"/>
              </a:spcBef>
              <a:spcAft>
                <a:spcPts val="600"/>
              </a:spcAft>
              <a:buSzPts val="1400"/>
              <a:buNone/>
            </a:pPr>
            <a:r>
              <a:rPr lang="en-US"/>
              <a:t>https://en.wikipedia.org/wiki/Virtual_reality_game#/media/File:2487_cline_vr_studio_20190318.jpg</a:t>
            </a:r>
            <a:endParaRPr/>
          </a:p>
        </p:txBody>
      </p:sp>
      <p:sp>
        <p:nvSpPr>
          <p:cNvPr id="265" name="Google Shape;265;p4: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9643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3113e2fc71_0_16:notes"/>
          <p:cNvSpPr txBox="1">
            <a:spLocks noGrp="1"/>
          </p:cNvSpPr>
          <p:nvPr>
            <p:ph type="body" idx="1"/>
          </p:nvPr>
        </p:nvSpPr>
        <p:spPr>
          <a:xfrm>
            <a:off x="246888" y="3134806"/>
            <a:ext cx="6373500" cy="5698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400"/>
              <a:buFont typeface="Arial"/>
              <a:buNone/>
            </a:pPr>
            <a:r>
              <a:rPr lang="en-US" b="0" i="0" u="sng" strike="noStrike">
                <a:solidFill>
                  <a:srgbClr val="1155CC"/>
                </a:solidFill>
                <a:latin typeface="Arial"/>
                <a:ea typeface="Arial"/>
                <a:cs typeface="Arial"/>
                <a:sym typeface="Arial"/>
                <a:hlinkClick r:id="rId3">
                  <a:extLst>
                    <a:ext uri="{A12FA001-AC4F-418D-AE19-62706E023703}">
                      <ahyp:hlinkClr xmlns:ahyp="http://schemas.microsoft.com/office/drawing/2018/hyperlinkcolor" xmlns="" val="tx"/>
                    </a:ext>
                  </a:extLst>
                </a:hlinkClick>
              </a:rPr>
              <a:t>Yee and Bailenson</a:t>
            </a:r>
            <a:r>
              <a:rPr lang="en-US" b="0" i="0" u="none" strike="noStrike">
                <a:solidFill>
                  <a:srgbClr val="000000"/>
                </a:solidFill>
                <a:latin typeface="Arial"/>
                <a:ea typeface="Arial"/>
                <a:cs typeface="Arial"/>
                <a:sym typeface="Arial"/>
              </a:rPr>
              <a:t> first coined the term the Proteus effect in the context of a virtual world.</a:t>
            </a:r>
            <a:endParaRPr sz="600"/>
          </a:p>
          <a:p>
            <a:pPr marL="0" lvl="0" indent="0" algn="l" rtl="0">
              <a:lnSpc>
                <a:spcPct val="90000"/>
              </a:lnSpc>
              <a:spcBef>
                <a:spcPts val="600"/>
              </a:spcBef>
              <a:spcAft>
                <a:spcPts val="0"/>
              </a:spcAft>
              <a:buClr>
                <a:schemeClr val="dk1"/>
              </a:buClr>
              <a:buSzPts val="1400"/>
              <a:buFont typeface="Arial"/>
              <a:buNone/>
            </a:pPr>
            <a:r>
              <a:rPr lang="en-US" sz="1200"/>
              <a:t>People will behave according to what is expected or stereotypical behavior based on the appearance of their avatars. </a:t>
            </a:r>
            <a:endParaRPr/>
          </a:p>
          <a:p>
            <a:pPr marL="0" marR="0" lvl="0" indent="0" algn="l" rtl="0">
              <a:lnSpc>
                <a:spcPct val="90000"/>
              </a:lnSpc>
              <a:spcBef>
                <a:spcPts val="60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Bottomline - </a:t>
            </a:r>
            <a:r>
              <a:rPr lang="en-US" sz="1200" b="0" i="0" u="none" strike="noStrike" cap="none">
                <a:solidFill>
                  <a:schemeClr val="dk1"/>
                </a:solidFill>
                <a:latin typeface="Arial"/>
                <a:ea typeface="Arial"/>
                <a:cs typeface="Arial"/>
                <a:sym typeface="Arial"/>
              </a:rPr>
              <a:t>Use, self other merging and proteus effect phenomenon to build in empathy as ground stakes. If you design the metaverse to be a place with positive characteristics – with mutual empathy and avatars representing openness and inclusivity -- there is a heightened chance of participants staying when they are looking for a place to escape. </a:t>
            </a:r>
            <a:endParaRPr/>
          </a:p>
          <a:p>
            <a:pPr marL="0" marR="0" lvl="0" indent="0" algn="l" rtl="0">
              <a:lnSpc>
                <a:spcPct val="90000"/>
              </a:lnSpc>
              <a:spcBef>
                <a:spcPts val="600"/>
              </a:spcBef>
              <a:spcAft>
                <a:spcPts val="0"/>
              </a:spcAft>
              <a:buClr>
                <a:schemeClr val="dk1"/>
              </a:buClr>
              <a:buSzPts val="1400"/>
              <a:buFont typeface="Arial"/>
              <a:buNone/>
            </a:pPr>
            <a:endParaRPr sz="1100" b="0" i="0" u="none" strike="noStrike" cap="none">
              <a:solidFill>
                <a:srgbClr val="000000"/>
              </a:solidFill>
              <a:latin typeface="Arial"/>
              <a:ea typeface="Arial"/>
              <a:cs typeface="Arial"/>
              <a:sym typeface="Arial"/>
            </a:endParaRPr>
          </a:p>
          <a:p>
            <a:pPr marL="0" lvl="0" indent="0" algn="l" rtl="0">
              <a:lnSpc>
                <a:spcPct val="90000"/>
              </a:lnSpc>
              <a:spcBef>
                <a:spcPts val="600"/>
              </a:spcBef>
              <a:spcAft>
                <a:spcPts val="600"/>
              </a:spcAft>
              <a:buClr>
                <a:schemeClr val="dk1"/>
              </a:buClr>
              <a:buSzPts val="1400"/>
              <a:buFont typeface="Arial"/>
              <a:buNone/>
            </a:pPr>
            <a:r>
              <a:rPr lang="en-US"/>
              <a:t>https://commons.wikimedia.org/wiki/File:Atlanta_Zoo_Panda.jpg</a:t>
            </a:r>
            <a:endParaRPr/>
          </a:p>
        </p:txBody>
      </p:sp>
      <p:sp>
        <p:nvSpPr>
          <p:cNvPr id="274" name="Google Shape;274;g13113e2fc71_0_16: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29819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200"/>
              </a:spcBef>
              <a:spcAft>
                <a:spcPts val="0"/>
              </a:spcAft>
              <a:buClr>
                <a:schemeClr val="dk1"/>
              </a:buClr>
              <a:buSzPts val="1600"/>
              <a:buNone/>
            </a:pPr>
            <a:r>
              <a:rPr lang="en-US" sz="1200"/>
              <a:t>Many realized during the pandemic how much they valued human connection and being in the physical presence of one another. And yet, we continue to experience dwindling attention spans and a lack of community feeling. </a:t>
            </a:r>
            <a:endParaRPr/>
          </a:p>
          <a:p>
            <a:pPr marL="0" lvl="0" indent="0" algn="l" rtl="0">
              <a:lnSpc>
                <a:spcPct val="90000"/>
              </a:lnSpc>
              <a:spcBef>
                <a:spcPts val="1600"/>
              </a:spcBef>
              <a:spcAft>
                <a:spcPts val="0"/>
              </a:spcAft>
              <a:buClr>
                <a:schemeClr val="dk1"/>
              </a:buClr>
              <a:buSzPts val="1600"/>
              <a:buNone/>
            </a:pPr>
            <a:r>
              <a:rPr lang="en-US" sz="1200"/>
              <a:t>In this current state, the metaverse that is being built with neither concern for empathy and human connection nor safety considerations can only mean that it will play out for the short-term. What started as a place for people to connect will result in just another place where people feel unsafe and vulnerable. The metaverse will eventually be considered a fad. It will run its course and die. </a:t>
            </a:r>
            <a:endParaRPr/>
          </a:p>
          <a:p>
            <a:pPr marL="0" lvl="0" indent="0" algn="l" rtl="0">
              <a:lnSpc>
                <a:spcPct val="90000"/>
              </a:lnSpc>
              <a:spcBef>
                <a:spcPts val="1600"/>
              </a:spcBef>
              <a:spcAft>
                <a:spcPts val="0"/>
              </a:spcAft>
              <a:buClr>
                <a:schemeClr val="dk1"/>
              </a:buClr>
              <a:buSzPts val="1600"/>
              <a:buNone/>
            </a:pPr>
            <a:r>
              <a:rPr lang="en-US" sz="1200"/>
              <a:t>In this alternate scenario – a metaverse with built-in empathy -- metaverse could be treated as a place where everyone comes for positive thoughts and a happy place, where people consistently look for creative solutions to common problems that benefit all parties. We would build in empathy and security considerations to create a human connection, where people work, shop, bank, receive care and attend social events. In this scenario, the metaverse becomes a useful vehicle that can be used to build social connections and a sense of community. </a:t>
            </a:r>
            <a:endParaRPr/>
          </a:p>
          <a:p>
            <a:pPr marL="0" lvl="0" indent="0" algn="l" rtl="0">
              <a:lnSpc>
                <a:spcPct val="90000"/>
              </a:lnSpc>
              <a:spcBef>
                <a:spcPts val="0"/>
              </a:spcBef>
              <a:spcAft>
                <a:spcPts val="0"/>
              </a:spcAft>
              <a:buClr>
                <a:schemeClr val="dk1"/>
              </a:buClr>
              <a:buSzPts val="1200"/>
              <a:buFont typeface="Arial"/>
              <a:buNone/>
            </a:pPr>
            <a:endParaRPr/>
          </a:p>
          <a:p>
            <a:pPr marL="0" lvl="0" indent="0" algn="l" rtl="0">
              <a:lnSpc>
                <a:spcPct val="90000"/>
              </a:lnSpc>
              <a:spcBef>
                <a:spcPts val="0"/>
              </a:spcBef>
              <a:spcAft>
                <a:spcPts val="0"/>
              </a:spcAft>
              <a:buClr>
                <a:schemeClr val="dk1"/>
              </a:buClr>
              <a:buSzPts val="1200"/>
              <a:buFont typeface="Arial"/>
              <a:buNone/>
            </a:pPr>
            <a:r>
              <a:rPr lang="en-US"/>
              <a:t>https://brand.gartner.com/file/gallery/id/23893</a:t>
            </a:r>
            <a:endParaRPr/>
          </a:p>
        </p:txBody>
      </p:sp>
    </p:spTree>
    <p:extLst>
      <p:ext uri="{BB962C8B-B14F-4D97-AF65-F5344CB8AC3E}">
        <p14:creationId xmlns:p14="http://schemas.microsoft.com/office/powerpoint/2010/main" val="2081095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35138539cb_0_15:notes"/>
          <p:cNvSpPr txBox="1">
            <a:spLocks noGrp="1"/>
          </p:cNvSpPr>
          <p:nvPr>
            <p:ph type="body" idx="1"/>
          </p:nvPr>
        </p:nvSpPr>
        <p:spPr>
          <a:xfrm>
            <a:off x="246888" y="3134806"/>
            <a:ext cx="6373500" cy="569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57" name="Google Shape;157;g135138539cb_0_15: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8713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2: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2: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1200"/>
              </a:spcBef>
              <a:spcAft>
                <a:spcPts val="0"/>
              </a:spcAft>
              <a:buClr>
                <a:schemeClr val="dk1"/>
              </a:buClr>
              <a:buSzPts val="1751"/>
              <a:buFont typeface="Arial"/>
              <a:buNone/>
            </a:pPr>
            <a:r>
              <a:rPr lang="en-US" sz="1200" dirty="0">
                <a:solidFill>
                  <a:schemeClr val="dk1"/>
                </a:solidFill>
              </a:rPr>
              <a:t>One goal of m</a:t>
            </a:r>
            <a:r>
              <a:rPr lang="en-US" sz="1200" b="0" i="0" u="none" strike="noStrike" cap="none" dirty="0">
                <a:solidFill>
                  <a:schemeClr val="dk1"/>
                </a:solidFill>
                <a:latin typeface="Arial"/>
                <a:ea typeface="Arial"/>
                <a:cs typeface="Arial"/>
                <a:sym typeface="Arial"/>
              </a:rPr>
              <a:t>etaverse is making an extension of our virtual presence using 3D visualization. Our flaws and human-ness are going to be carried over to the metaverse as well. Physical approximations of avatars th</a:t>
            </a:r>
            <a:r>
              <a:rPr lang="en-US" sz="1200" dirty="0">
                <a:solidFill>
                  <a:schemeClr val="dk1"/>
                </a:solidFill>
              </a:rPr>
              <a:t>at track physical movement and facial expressions in real time are getting closer to realistic levels due to technology advancements made in the metaverse space. </a:t>
            </a:r>
            <a:endParaRPr dirty="0"/>
          </a:p>
          <a:p>
            <a:pPr marL="0" marR="0" lvl="0" indent="0" algn="l" rtl="0">
              <a:lnSpc>
                <a:spcPct val="90000"/>
              </a:lnSpc>
              <a:spcBef>
                <a:spcPts val="1200"/>
              </a:spcBef>
              <a:spcAft>
                <a:spcPts val="0"/>
              </a:spcAft>
              <a:buClr>
                <a:schemeClr val="dk1"/>
              </a:buClr>
              <a:buSzPts val="1751"/>
              <a:buFont typeface="Arial"/>
              <a:buNone/>
            </a:pPr>
            <a:endParaRPr sz="1100" b="0" i="0" u="none" strike="noStrike" cap="none" dirty="0">
              <a:solidFill>
                <a:srgbClr val="000000"/>
              </a:solidFill>
              <a:latin typeface="Arial"/>
              <a:ea typeface="Arial"/>
              <a:cs typeface="Arial"/>
              <a:sym typeface="Arial"/>
            </a:endParaRPr>
          </a:p>
          <a:p>
            <a:pPr marL="0" marR="0" lvl="0" indent="0" algn="l" rtl="0">
              <a:lnSpc>
                <a:spcPct val="90000"/>
              </a:lnSpc>
              <a:spcBef>
                <a:spcPts val="1200"/>
              </a:spcBef>
              <a:spcAft>
                <a:spcPts val="0"/>
              </a:spcAft>
              <a:buClr>
                <a:schemeClr val="dk1"/>
              </a:buClr>
              <a:buSzPts val="1751"/>
              <a:buFont typeface="Arial"/>
              <a:buNone/>
            </a:pPr>
            <a:r>
              <a:rPr lang="en-US" sz="1200" b="0" i="0" u="none" strike="noStrike" cap="none" dirty="0">
                <a:solidFill>
                  <a:schemeClr val="dk1"/>
                </a:solidFill>
                <a:latin typeface="Arial"/>
                <a:ea typeface="Arial"/>
                <a:cs typeface="Arial"/>
                <a:sym typeface="Arial"/>
              </a:rPr>
              <a:t>However, we can think of metaverse as the place to be when the real world falls short of meeting expectations. The pursuit of equality for everyone has fallen woefully short in the actual world. However, metaverse could be the place where DEI is kept in consideration, disabilities are not part of your identity </a:t>
            </a:r>
            <a:r>
              <a:rPr lang="en-US" sz="1200" dirty="0">
                <a:solidFill>
                  <a:schemeClr val="dk1"/>
                </a:solidFill>
              </a:rPr>
              <a:t>unless</a:t>
            </a:r>
            <a:r>
              <a:rPr lang="en-US" sz="1200" b="0" i="0" u="none" strike="noStrike" cap="none" dirty="0">
                <a:solidFill>
                  <a:schemeClr val="dk1"/>
                </a:solidFill>
                <a:latin typeface="Arial"/>
                <a:ea typeface="Arial"/>
                <a:cs typeface="Arial"/>
                <a:sym typeface="Arial"/>
              </a:rPr>
              <a:t> you want them to be, and everyone is treated the same way. A great example of this is </a:t>
            </a:r>
            <a:r>
              <a:rPr lang="en-US" sz="1200" b="0" i="0" u="sng" strike="noStrike" cap="none" dirty="0">
                <a:solidFill>
                  <a:schemeClr val="hlink"/>
                </a:solidFill>
                <a:latin typeface="Arial"/>
                <a:ea typeface="Arial"/>
                <a:cs typeface="Arial"/>
                <a:sym typeface="Arial"/>
                <a:hlinkClick r:id="rId3"/>
              </a:rPr>
              <a:t>Ironmouse</a:t>
            </a:r>
            <a:r>
              <a:rPr lang="en-US" sz="1200" b="0" i="0" u="none" strike="noStrike" cap="none" dirty="0">
                <a:solidFill>
                  <a:schemeClr val="dk1"/>
                </a:solidFill>
                <a:latin typeface="Arial"/>
                <a:ea typeface="Arial"/>
                <a:cs typeface="Arial"/>
                <a:sym typeface="Arial"/>
              </a:rPr>
              <a:t> </a:t>
            </a:r>
            <a:r>
              <a:rPr lang="en-US" sz="1200" dirty="0">
                <a:solidFill>
                  <a:schemeClr val="dk1"/>
                </a:solidFill>
              </a:rPr>
              <a:t>which </a:t>
            </a:r>
            <a:r>
              <a:rPr lang="en-US" sz="1200" b="0" i="0" u="none" strike="noStrike" cap="none" dirty="0">
                <a:solidFill>
                  <a:schemeClr val="dk1"/>
                </a:solidFill>
                <a:latin typeface="Arial"/>
                <a:ea typeface="Arial"/>
                <a:cs typeface="Arial"/>
                <a:sym typeface="Arial"/>
              </a:rPr>
              <a:t>has demonstrated that </a:t>
            </a:r>
            <a:r>
              <a:rPr lang="en-US" sz="1200" dirty="0">
                <a:solidFill>
                  <a:schemeClr val="dk1"/>
                </a:solidFill>
              </a:rPr>
              <a:t>despite various </a:t>
            </a:r>
            <a:r>
              <a:rPr lang="en-US" sz="1200" u="sng" dirty="0">
                <a:solidFill>
                  <a:schemeClr val="hlink"/>
                </a:solidFill>
                <a:hlinkClick r:id="rId4"/>
              </a:rPr>
              <a:t>limitations</a:t>
            </a:r>
            <a:r>
              <a:rPr lang="en-US" sz="1200" dirty="0">
                <a:solidFill>
                  <a:schemeClr val="dk1"/>
                </a:solidFill>
              </a:rPr>
              <a:t> there is wider acceptance. Another good examples are diversification of emojis so you can customize your responses based on your personal identity or diversification of skins. </a:t>
            </a:r>
            <a:r>
              <a:rPr lang="en-US" sz="1200" b="0" i="0" u="none" strike="noStrike" cap="none" dirty="0">
                <a:solidFill>
                  <a:schemeClr val="dk1"/>
                </a:solidFill>
                <a:latin typeface="Arial"/>
                <a:ea typeface="Arial"/>
                <a:cs typeface="Arial"/>
                <a:sym typeface="Arial"/>
              </a:rPr>
              <a:t>Metaverse can be the place where people go knowing they will find empathy. </a:t>
            </a:r>
            <a:endParaRPr sz="1200" dirty="0">
              <a:solidFill>
                <a:schemeClr val="dk1"/>
              </a:solidFill>
            </a:endParaRPr>
          </a:p>
          <a:p>
            <a:pPr marL="0" lvl="0" indent="0" algn="l" rtl="0">
              <a:lnSpc>
                <a:spcPct val="90000"/>
              </a:lnSpc>
              <a:spcBef>
                <a:spcPts val="0"/>
              </a:spcBef>
              <a:spcAft>
                <a:spcPts val="0"/>
              </a:spcAft>
              <a:buClr>
                <a:schemeClr val="dk1"/>
              </a:buClr>
              <a:buSzPts val="1400"/>
              <a:buFont typeface="Arial"/>
              <a:buNone/>
            </a:pPr>
            <a:endParaRPr dirty="0"/>
          </a:p>
          <a:p>
            <a:pPr marL="0" lvl="0" indent="0" algn="l" rtl="0">
              <a:lnSpc>
                <a:spcPct val="90000"/>
              </a:lnSpc>
              <a:spcBef>
                <a:spcPts val="0"/>
              </a:spcBef>
              <a:spcAft>
                <a:spcPts val="0"/>
              </a:spcAft>
              <a:buClr>
                <a:schemeClr val="dk1"/>
              </a:buClr>
              <a:buSzPts val="1400"/>
              <a:buFont typeface="Arial"/>
              <a:buNone/>
            </a:pPr>
            <a:r>
              <a:rPr lang="en-US" dirty="0"/>
              <a:t>https://</a:t>
            </a:r>
            <a:r>
              <a:rPr lang="en-US" dirty="0" err="1"/>
              <a:t>brand.gartner.com</a:t>
            </a:r>
            <a:r>
              <a:rPr lang="en-US" dirty="0"/>
              <a:t>/downloads/5ddf10972a7df/sm_2019_GettyImages-931145294.jpg.jpg</a:t>
            </a:r>
            <a:endParaRPr dirty="0"/>
          </a:p>
        </p:txBody>
      </p:sp>
    </p:spTree>
    <p:extLst>
      <p:ext uri="{BB962C8B-B14F-4D97-AF65-F5344CB8AC3E}">
        <p14:creationId xmlns:p14="http://schemas.microsoft.com/office/powerpoint/2010/main" val="2594812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30f6118fae_0_0: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130f6118fae_0_0:notes"/>
          <p:cNvSpPr txBox="1">
            <a:spLocks noGrp="1"/>
          </p:cNvSpPr>
          <p:nvPr>
            <p:ph type="body" idx="1"/>
          </p:nvPr>
        </p:nvSpPr>
        <p:spPr>
          <a:xfrm>
            <a:off x="246888" y="3134806"/>
            <a:ext cx="6373500" cy="5698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1200"/>
              </a:spcBef>
              <a:spcAft>
                <a:spcPts val="0"/>
              </a:spcAft>
              <a:buClr>
                <a:schemeClr val="dk1"/>
              </a:buClr>
              <a:buSzPts val="1501"/>
              <a:buFont typeface="Arial"/>
              <a:buNone/>
            </a:pPr>
            <a:r>
              <a:rPr lang="en-US" sz="1200" b="1" i="0" u="none" strike="noStrike" cap="none">
                <a:solidFill>
                  <a:schemeClr val="accent1"/>
                </a:solidFill>
              </a:rPr>
              <a:t>The definition of empathy encompasses a broad range of phenomena, including caring for other people and having a desire to help them; experiencing emotions that match another person's emotions; discerning what another person is thinking or feeling; and making less distinct the differences between the self and the other.</a:t>
            </a:r>
            <a:endParaRPr/>
          </a:p>
          <a:p>
            <a:pPr marL="0" marR="0" lvl="0" indent="0" algn="l" rtl="0">
              <a:lnSpc>
                <a:spcPct val="90000"/>
              </a:lnSpc>
              <a:spcBef>
                <a:spcPts val="1200"/>
              </a:spcBef>
              <a:spcAft>
                <a:spcPts val="0"/>
              </a:spcAft>
              <a:buClr>
                <a:schemeClr val="dk1"/>
              </a:buClr>
              <a:buSzPts val="1001"/>
              <a:buFont typeface="Arial"/>
              <a:buNone/>
            </a:pPr>
            <a:endParaRPr sz="800" b="0" i="0" u="none" strike="noStrike" cap="none">
              <a:solidFill>
                <a:srgbClr val="000000"/>
              </a:solidFill>
              <a:latin typeface="Arial"/>
              <a:ea typeface="Arial"/>
              <a:cs typeface="Arial"/>
              <a:sym typeface="Arial"/>
            </a:endParaRPr>
          </a:p>
          <a:p>
            <a:pPr marL="0" marR="0" lvl="0" indent="0" algn="l" rtl="0">
              <a:lnSpc>
                <a:spcPct val="90000"/>
              </a:lnSpc>
              <a:spcBef>
                <a:spcPts val="1200"/>
              </a:spcBef>
              <a:spcAft>
                <a:spcPts val="0"/>
              </a:spcAft>
              <a:buClr>
                <a:schemeClr val="dk1"/>
              </a:buClr>
              <a:buSzPts val="801"/>
              <a:buFont typeface="Arial"/>
              <a:buNone/>
            </a:pPr>
            <a:r>
              <a:rPr lang="en-US" sz="1200">
                <a:solidFill>
                  <a:schemeClr val="dk1"/>
                </a:solidFill>
              </a:rPr>
              <a:t>Currently the path Metaverse is going towards, there is a gaping lack of empathy. The negative news that comes out concerning safety features or harassment certainly don't help with building it as a destination for community building (</a:t>
            </a:r>
            <a:r>
              <a:rPr lang="en-US" sz="1200" u="sng">
                <a:solidFill>
                  <a:schemeClr val="hlink"/>
                </a:solidFill>
                <a:hlinkClick r:id="rId3"/>
              </a:rPr>
              <a:t>https://www.bloomberg.com/opinion/articles/2022-02-21/metaverse-harassment-doesn-t-bode-well-for-zuckerberg-s-vr-dreams</a:t>
            </a:r>
            <a:r>
              <a:rPr lang="en-US" sz="1200">
                <a:solidFill>
                  <a:schemeClr val="dk1"/>
                </a:solidFill>
              </a:rPr>
              <a:t>). </a:t>
            </a:r>
            <a:endParaRPr/>
          </a:p>
          <a:p>
            <a:pPr marL="0" marR="0" lvl="0" indent="0" algn="l" rtl="0">
              <a:lnSpc>
                <a:spcPct val="90000"/>
              </a:lnSpc>
              <a:spcBef>
                <a:spcPts val="1200"/>
              </a:spcBef>
              <a:spcAft>
                <a:spcPts val="0"/>
              </a:spcAft>
              <a:buClr>
                <a:schemeClr val="dk1"/>
              </a:buClr>
              <a:buSzPts val="801"/>
              <a:buFont typeface="Arial"/>
              <a:buNone/>
            </a:pPr>
            <a:r>
              <a:rPr lang="en-US" sz="1200">
                <a:solidFill>
                  <a:schemeClr val="dk1"/>
                </a:solidFill>
              </a:rPr>
              <a:t>Right now, t</a:t>
            </a:r>
            <a:r>
              <a:rPr lang="en-US" sz="1200" b="0" i="0" u="none" strike="noStrike" cap="none">
                <a:solidFill>
                  <a:schemeClr val="dk1"/>
                </a:solidFill>
                <a:latin typeface="Arial"/>
                <a:ea typeface="Arial"/>
                <a:cs typeface="Arial"/>
                <a:sym typeface="Arial"/>
              </a:rPr>
              <a:t>he metaverse can function as an escape place where you don't </a:t>
            </a:r>
            <a:r>
              <a:rPr lang="en-US" sz="1200">
                <a:solidFill>
                  <a:schemeClr val="dk1"/>
                </a:solidFill>
              </a:rPr>
              <a:t>want any</a:t>
            </a:r>
            <a:r>
              <a:rPr lang="en-US" sz="1200" b="0" i="0" u="none" strike="noStrike" cap="none">
                <a:solidFill>
                  <a:schemeClr val="dk1"/>
                </a:solidFill>
                <a:latin typeface="Arial"/>
                <a:ea typeface="Arial"/>
                <a:cs typeface="Arial"/>
                <a:sym typeface="Arial"/>
              </a:rPr>
              <a:t> connection with the real world. In that case, we would treat metaverse purely as a place that is different from the real world and strive to keep it that way. However, </a:t>
            </a:r>
            <a:r>
              <a:rPr lang="en-US" sz="1200">
                <a:solidFill>
                  <a:schemeClr val="dk1"/>
                </a:solidFill>
              </a:rPr>
              <a:t>that would be ok for a short term.</a:t>
            </a:r>
            <a:endParaRPr sz="1200" b="0" i="0" u="none" strike="noStrike" cap="none">
              <a:solidFill>
                <a:srgbClr val="000000"/>
              </a:solidFill>
              <a:latin typeface="Arial"/>
              <a:ea typeface="Arial"/>
              <a:cs typeface="Arial"/>
              <a:sym typeface="Arial"/>
            </a:endParaRPr>
          </a:p>
          <a:p>
            <a:pPr marL="0" marR="0" lvl="0" indent="0" algn="l" rtl="0">
              <a:lnSpc>
                <a:spcPct val="90000"/>
              </a:lnSpc>
              <a:spcBef>
                <a:spcPts val="1200"/>
              </a:spcBef>
              <a:spcAft>
                <a:spcPts val="0"/>
              </a:spcAft>
              <a:buClr>
                <a:schemeClr val="dk1"/>
              </a:buClr>
              <a:buSzPts val="801"/>
              <a:buFont typeface="Arial"/>
              <a:buNone/>
            </a:pPr>
            <a:r>
              <a:rPr lang="en-US" sz="1200" b="0" i="0" u="none" strike="noStrike" cap="none">
                <a:solidFill>
                  <a:schemeClr val="dk1"/>
                </a:solidFill>
                <a:latin typeface="Arial"/>
                <a:ea typeface="Arial"/>
                <a:cs typeface="Arial"/>
                <a:sym typeface="Arial"/>
              </a:rPr>
              <a:t>To run a parallel-universe without a concerted focus on empathy would probably be ok for a short term with short term business goals. In the long term, </a:t>
            </a:r>
            <a:r>
              <a:rPr lang="en-US" sz="1200">
                <a:solidFill>
                  <a:schemeClr val="dk1"/>
                </a:solidFill>
              </a:rPr>
              <a:t>metaverse</a:t>
            </a:r>
            <a:r>
              <a:rPr lang="en-US" sz="1200" b="0" i="0" u="none" strike="noStrike" cap="none">
                <a:solidFill>
                  <a:schemeClr val="dk1"/>
                </a:solidFill>
                <a:latin typeface="Arial"/>
                <a:ea typeface="Arial"/>
                <a:cs typeface="Arial"/>
                <a:sym typeface="Arial"/>
              </a:rPr>
              <a:t> will probably not survive without empathetic designs. Instead of treating metaverse as a fad, lets design the metaverse with considerations for everyone –with empathy-- which will make it exist 10, 30, 50 years from now.</a:t>
            </a:r>
            <a:endParaRPr sz="1200">
              <a:solidFill>
                <a:schemeClr val="dk1"/>
              </a:solidFill>
            </a:endParaRPr>
          </a:p>
          <a:p>
            <a:pPr marL="0" marR="0" lvl="0" indent="0" algn="l" rtl="0">
              <a:lnSpc>
                <a:spcPct val="90000"/>
              </a:lnSpc>
              <a:spcBef>
                <a:spcPts val="1200"/>
              </a:spcBef>
              <a:spcAft>
                <a:spcPts val="0"/>
              </a:spcAft>
              <a:buClr>
                <a:schemeClr val="dk1"/>
              </a:buClr>
              <a:buSzPts val="801"/>
              <a:buFont typeface="Arial"/>
              <a:buNone/>
            </a:pPr>
            <a:endParaRPr sz="1200">
              <a:solidFill>
                <a:schemeClr val="dk1"/>
              </a:solidFill>
            </a:endParaRPr>
          </a:p>
          <a:p>
            <a:pPr marL="0" lvl="0" indent="0" algn="l" rtl="0">
              <a:lnSpc>
                <a:spcPct val="120000"/>
              </a:lnSpc>
              <a:spcBef>
                <a:spcPts val="0"/>
              </a:spcBef>
              <a:spcAft>
                <a:spcPts val="0"/>
              </a:spcAft>
              <a:buClr>
                <a:schemeClr val="dk1"/>
              </a:buClr>
              <a:buSzPts val="549"/>
              <a:buFont typeface="Arial"/>
              <a:buNone/>
            </a:pPr>
            <a:r>
              <a:rPr lang="en-US" sz="1200">
                <a:solidFill>
                  <a:schemeClr val="dk1"/>
                </a:solidFill>
              </a:rPr>
              <a:t>The bedrock of building a long-term metaverse is empathy. The definition of empathy encompasses a broad range of phenomena, including caring for other people and having a desire to help them; experiencing emotions that match another person's emotions; discerning what another person is thinking or feeling; and making less distinct the differences between the self and the other.</a:t>
            </a:r>
            <a:endParaRPr/>
          </a:p>
          <a:p>
            <a:pPr marL="0" lvl="0" indent="0" algn="l" rtl="0">
              <a:lnSpc>
                <a:spcPct val="120000"/>
              </a:lnSpc>
              <a:spcBef>
                <a:spcPts val="0"/>
              </a:spcBef>
              <a:spcAft>
                <a:spcPts val="0"/>
              </a:spcAft>
              <a:buClr>
                <a:schemeClr val="dk1"/>
              </a:buClr>
              <a:buSzPts val="549"/>
              <a:buFont typeface="Arial"/>
              <a:buNone/>
            </a:pPr>
            <a:endParaRPr sz="1200" b="0" i="0" u="none" strike="noStrike" cap="none">
              <a:solidFill>
                <a:schemeClr val="dk1"/>
              </a:solidFill>
              <a:latin typeface="Arial"/>
              <a:ea typeface="Arial"/>
              <a:cs typeface="Arial"/>
              <a:sym typeface="Arial"/>
            </a:endParaRPr>
          </a:p>
          <a:p>
            <a:pPr marL="0" lvl="0" indent="0" algn="l" rtl="0">
              <a:lnSpc>
                <a:spcPct val="120000"/>
              </a:lnSpc>
              <a:spcBef>
                <a:spcPts val="0"/>
              </a:spcBef>
              <a:spcAft>
                <a:spcPts val="0"/>
              </a:spcAft>
              <a:buClr>
                <a:schemeClr val="dk1"/>
              </a:buClr>
              <a:buSzPts val="412"/>
              <a:buFont typeface="Arial"/>
              <a:buNone/>
            </a:pPr>
            <a:r>
              <a:rPr lang="en-US" sz="900" b="0" i="0" u="none" strike="noStrike" cap="none">
                <a:solidFill>
                  <a:schemeClr val="dk1"/>
                </a:solidFill>
                <a:latin typeface="Arial"/>
                <a:ea typeface="Arial"/>
                <a:cs typeface="Arial"/>
                <a:sym typeface="Arial"/>
              </a:rPr>
              <a:t>https://brand.gartner.com/file/gallery/id/20884</a:t>
            </a:r>
            <a:endParaRPr/>
          </a:p>
          <a:p>
            <a:pPr marL="0" lvl="0" indent="0" algn="l" rtl="0">
              <a:lnSpc>
                <a:spcPct val="90000"/>
              </a:lnSpc>
              <a:spcBef>
                <a:spcPts val="0"/>
              </a:spcBef>
              <a:spcAft>
                <a:spcPts val="0"/>
              </a:spcAft>
              <a:buClr>
                <a:schemeClr val="dk1"/>
              </a:buClr>
              <a:buSzPts val="1400"/>
              <a:buFont typeface="Arial"/>
              <a:buNone/>
            </a:pPr>
            <a:endParaRPr/>
          </a:p>
        </p:txBody>
      </p:sp>
    </p:spTree>
    <p:extLst>
      <p:ext uri="{BB962C8B-B14F-4D97-AF65-F5344CB8AC3E}">
        <p14:creationId xmlns:p14="http://schemas.microsoft.com/office/powerpoint/2010/main" val="353872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37:notes"/>
          <p:cNvSpPr txBox="1">
            <a:spLocks noGrp="1"/>
          </p:cNvSpPr>
          <p:nvPr>
            <p:ph type="body" idx="1"/>
          </p:nvPr>
        </p:nvSpPr>
        <p:spPr>
          <a:xfrm>
            <a:off x="246888" y="3134806"/>
            <a:ext cx="6373368" cy="5698298"/>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t>There are two basic principles that are underarching to make it empathetic by design - Human Connection and Virtual Safety. Further to this discussion to make the metaverse expansive and inclusive, we need to address real-world challenges that humans experience including, but not limited to Disability, Illness, Builder Diversity and Under-represented. </a:t>
            </a:r>
            <a:endParaRPr/>
          </a:p>
        </p:txBody>
      </p:sp>
      <p:sp>
        <p:nvSpPr>
          <p:cNvPr id="179" name="Google Shape;179;p37: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2580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200"/>
              <a:buFont typeface="Arial"/>
              <a:buNone/>
            </a:pPr>
            <a:r>
              <a:rPr lang="en-US" sz="1200" b="1" i="0" u="none" strike="noStrike" cap="none">
                <a:solidFill>
                  <a:schemeClr val="dk1"/>
                </a:solidFill>
                <a:latin typeface="Arial"/>
                <a:ea typeface="Arial"/>
                <a:cs typeface="Arial"/>
                <a:sym typeface="Arial"/>
              </a:rPr>
              <a:t>We need and look for human connection in everything we do. The whole reason for designing a virtual world is to feel who you are interacting with when you are online</a:t>
            </a:r>
            <a:endParaRPr/>
          </a:p>
          <a:p>
            <a:pPr marL="171450" marR="0" lvl="0" indent="-171450" algn="l" rtl="0">
              <a:lnSpc>
                <a:spcPct val="90000"/>
              </a:lnSpc>
              <a:spcBef>
                <a:spcPts val="0"/>
              </a:spcBef>
              <a:spcAft>
                <a:spcPts val="0"/>
              </a:spcAft>
              <a:buClr>
                <a:schemeClr val="dk1"/>
              </a:buClr>
              <a:buSzPts val="1200"/>
              <a:buFont typeface="Noto Sans Symbols"/>
              <a:buChar char="▪"/>
            </a:pPr>
            <a:r>
              <a:rPr lang="en-US" sz="1200"/>
              <a:t>You want to create an experience that will embed empathy in all of the virtual design you create, starting from how people interact with others in the metaverse (Example: embedding </a:t>
            </a:r>
            <a:r>
              <a:rPr lang="en-US" sz="1200" u="sng">
                <a:solidFill>
                  <a:schemeClr val="hlink"/>
                </a:solidFill>
                <a:hlinkClick r:id="rId3"/>
              </a:rPr>
              <a:t>closed captioning </a:t>
            </a:r>
            <a:r>
              <a:rPr lang="en-US" sz="1200"/>
              <a:t>for folks with hearing issues). Make mental connections by making it easy for people to share experiences and feelings. </a:t>
            </a:r>
            <a:endParaRPr/>
          </a:p>
          <a:p>
            <a:pPr marL="171450" marR="0" lvl="0" indent="-171450" algn="l" rtl="0">
              <a:lnSpc>
                <a:spcPct val="90000"/>
              </a:lnSpc>
              <a:spcBef>
                <a:spcPts val="0"/>
              </a:spcBef>
              <a:spcAft>
                <a:spcPts val="0"/>
              </a:spcAft>
              <a:buClr>
                <a:schemeClr val="dk1"/>
              </a:buClr>
              <a:buSzPts val="1200"/>
              <a:buFont typeface="Noto Sans Symbols"/>
              <a:buChar char="▪"/>
            </a:pPr>
            <a:r>
              <a:rPr lang="en-US" sz="1200"/>
              <a:t>An Avatar is an online representation of a user. This digital identity differs from person to person and can either be static or animated. Meta is, however, studying physical movements and then training virtual avatars using those studies. These studies are helping the model accurately predict things like shoulder and elbow positions based on where your headset and controllers are. Those studies would be helpful to make the avatar feel more realistic. Metaverse creators need to also focus on behavioral aspects like compassion and caring for other people when designing these virtual spaces. </a:t>
            </a:r>
            <a:endParaRPr/>
          </a:p>
          <a:p>
            <a:pPr marL="171450" marR="0" lvl="0" indent="-171450" algn="l" rtl="0">
              <a:lnSpc>
                <a:spcPct val="90000"/>
              </a:lnSpc>
              <a:spcBef>
                <a:spcPts val="0"/>
              </a:spcBef>
              <a:spcAft>
                <a:spcPts val="0"/>
              </a:spcAft>
              <a:buClr>
                <a:schemeClr val="dk1"/>
              </a:buClr>
              <a:buSzPts val="1200"/>
              <a:buFont typeface="Noto Sans Symbols"/>
              <a:buChar char="▪"/>
            </a:pPr>
            <a:r>
              <a:rPr lang="en-US" sz="1200"/>
              <a:t>Design personas need to bring in understanding of body language and facial expressions. There is a fair bit being done in this space to make the virtual avatars imitate gestures/features of a real person by making it as realistic as possible. However, the design aspects should also focus on making the experience as positive as ever that can help take it a step further. You need to think about how to physically code in someone’s positive traits and identity and represent it on screen.</a:t>
            </a:r>
            <a:endParaRPr/>
          </a:p>
          <a:p>
            <a:pPr marL="171450" marR="0" lvl="0" indent="-95250" algn="l" rtl="0">
              <a:lnSpc>
                <a:spcPct val="90000"/>
              </a:lnSpc>
              <a:spcBef>
                <a:spcPts val="0"/>
              </a:spcBef>
              <a:spcAft>
                <a:spcPts val="0"/>
              </a:spcAft>
              <a:buClr>
                <a:schemeClr val="dk1"/>
              </a:buClr>
              <a:buSzPts val="1200"/>
              <a:buFont typeface="Noto Sans Symbols"/>
              <a:buNone/>
            </a:pPr>
            <a:endParaRPr/>
          </a:p>
          <a:p>
            <a:pPr marL="0" lvl="0" indent="0" algn="l" rtl="0">
              <a:lnSpc>
                <a:spcPct val="90000"/>
              </a:lnSpc>
              <a:spcBef>
                <a:spcPts val="0"/>
              </a:spcBef>
              <a:spcAft>
                <a:spcPts val="0"/>
              </a:spcAft>
              <a:buClr>
                <a:schemeClr val="dk1"/>
              </a:buClr>
              <a:buSzPts val="1200"/>
              <a:buFont typeface="Arial"/>
              <a:buNone/>
            </a:pPr>
            <a:r>
              <a:rPr lang="en-US"/>
              <a:t>Teach human connection – Domestic abuse example, how to teach the other person in their place. Actively teaching empathy in the real world</a:t>
            </a:r>
            <a:endParaRPr/>
          </a:p>
          <a:p>
            <a:pPr marL="0" lvl="0" indent="0" algn="l" rtl="0">
              <a:lnSpc>
                <a:spcPct val="90000"/>
              </a:lnSpc>
              <a:spcBef>
                <a:spcPts val="0"/>
              </a:spcBef>
              <a:spcAft>
                <a:spcPts val="0"/>
              </a:spcAft>
              <a:buClr>
                <a:schemeClr val="dk1"/>
              </a:buClr>
              <a:buSzPts val="1200"/>
              <a:buFont typeface="Arial"/>
              <a:buNone/>
            </a:pPr>
            <a:r>
              <a:rPr lang="en-US"/>
              <a:t>General guidelines that avatars are positive attributes of behavior</a:t>
            </a:r>
            <a:endParaRPr/>
          </a:p>
          <a:p>
            <a:pPr marL="0" lvl="0" indent="0" algn="l" rtl="0">
              <a:lnSpc>
                <a:spcPct val="90000"/>
              </a:lnSpc>
              <a:spcBef>
                <a:spcPts val="0"/>
              </a:spcBef>
              <a:spcAft>
                <a:spcPts val="0"/>
              </a:spcAft>
              <a:buClr>
                <a:schemeClr val="dk1"/>
              </a:buClr>
              <a:buSzPts val="1200"/>
              <a:buFont typeface="Arial"/>
              <a:buNone/>
            </a:pPr>
            <a:r>
              <a:rPr lang="en-US"/>
              <a:t>Promoting positive behavior</a:t>
            </a:r>
            <a:endParaRPr/>
          </a:p>
          <a:p>
            <a:pPr marL="171450" marR="0" lvl="0" indent="-95250" algn="l" rtl="0">
              <a:lnSpc>
                <a:spcPct val="90000"/>
              </a:lnSpc>
              <a:spcBef>
                <a:spcPts val="0"/>
              </a:spcBef>
              <a:spcAft>
                <a:spcPts val="0"/>
              </a:spcAft>
              <a:buClr>
                <a:schemeClr val="dk1"/>
              </a:buClr>
              <a:buSzPts val="1200"/>
              <a:buFont typeface="Noto Sans Symbols"/>
              <a:buNone/>
            </a:pPr>
            <a:endParaRPr/>
          </a:p>
          <a:p>
            <a:pPr marL="171450" marR="0" lvl="0" indent="-95250" algn="l" rtl="0">
              <a:lnSpc>
                <a:spcPct val="90000"/>
              </a:lnSpc>
              <a:spcBef>
                <a:spcPts val="0"/>
              </a:spcBef>
              <a:spcAft>
                <a:spcPts val="0"/>
              </a:spcAft>
              <a:buClr>
                <a:schemeClr val="dk1"/>
              </a:buClr>
              <a:buSzPts val="1200"/>
              <a:buFont typeface="Noto Sans Symbols"/>
              <a:buNone/>
            </a:pPr>
            <a:endParaRPr/>
          </a:p>
          <a:p>
            <a:pPr marL="0" lvl="0" indent="0" algn="l" rtl="0">
              <a:lnSpc>
                <a:spcPct val="90000"/>
              </a:lnSpc>
              <a:spcBef>
                <a:spcPts val="0"/>
              </a:spcBef>
              <a:spcAft>
                <a:spcPts val="0"/>
              </a:spcAft>
              <a:buClr>
                <a:schemeClr val="dk1"/>
              </a:buClr>
              <a:buSzPts val="1200"/>
              <a:buFont typeface="Arial"/>
              <a:buNone/>
            </a:pPr>
            <a:endParaRPr/>
          </a:p>
        </p:txBody>
      </p:sp>
    </p:spTree>
    <p:extLst>
      <p:ext uri="{BB962C8B-B14F-4D97-AF65-F5344CB8AC3E}">
        <p14:creationId xmlns:p14="http://schemas.microsoft.com/office/powerpoint/2010/main" val="3284137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600"/>
              </a:spcBef>
              <a:spcAft>
                <a:spcPts val="0"/>
              </a:spcAft>
              <a:buClr>
                <a:schemeClr val="dk1"/>
              </a:buClr>
              <a:buSzPts val="1000"/>
              <a:buFont typeface="Arial"/>
              <a:buNone/>
            </a:pPr>
            <a:r>
              <a:rPr lang="en-US" sz="1200" b="1" i="0" u="none" strike="noStrike" cap="none">
                <a:solidFill>
                  <a:schemeClr val="dk1"/>
                </a:solidFill>
                <a:latin typeface="Arial"/>
                <a:ea typeface="Arial"/>
                <a:cs typeface="Arial"/>
                <a:sym typeface="Arial"/>
              </a:rPr>
              <a:t>We need to feel safe in any environment, especially if it’s a new place. Without a sense of control in a virtual environment and lack of knowing who you are standing next to, it becomes hard to understand where you are and your sense of safety.  </a:t>
            </a:r>
            <a:endParaRPr sz="1200"/>
          </a:p>
          <a:p>
            <a:pPr marL="171450" lvl="0" indent="-171450" algn="l" rtl="0">
              <a:lnSpc>
                <a:spcPct val="90000"/>
              </a:lnSpc>
              <a:spcBef>
                <a:spcPts val="1600"/>
              </a:spcBef>
              <a:spcAft>
                <a:spcPts val="0"/>
              </a:spcAft>
              <a:buClr>
                <a:schemeClr val="dk1"/>
              </a:buClr>
              <a:buSzPts val="1000"/>
              <a:buFont typeface="Arial"/>
              <a:buChar char="•"/>
            </a:pPr>
            <a:r>
              <a:rPr lang="en-US" sz="1200"/>
              <a:t>There is no incentive currently to weed out bad actors but metaverse builders need to work on how to protect users from bad behavior. There are numerous examples of incidents in which users experienced hate speech. On an ongoing basis, these will be a deterrent for users who want to have a good experience when they are in a virtual world. Builders must include a mechanism that disciplines users engaging in negative behavior, making them ineligible to participate online for specified periods and/or participating in programs that promote empathy. For example, bad actors are found and suspended or banned and have to go through some behavioral metaverse training.</a:t>
            </a:r>
            <a:endParaRPr/>
          </a:p>
          <a:p>
            <a:pPr marL="171450" marR="0" lvl="0" indent="-171450" algn="l" rtl="0">
              <a:lnSpc>
                <a:spcPct val="90000"/>
              </a:lnSpc>
              <a:spcBef>
                <a:spcPts val="1600"/>
              </a:spcBef>
              <a:spcAft>
                <a:spcPts val="0"/>
              </a:spcAft>
              <a:buClr>
                <a:schemeClr val="dk1"/>
              </a:buClr>
              <a:buSzPts val="1000"/>
              <a:buFont typeface="Arial"/>
              <a:buChar char="•"/>
            </a:pPr>
            <a:r>
              <a:rPr lang="en-US" sz="1200"/>
              <a:t>People can currently report the user accounts when they experience bad behavior but it’s currently up to individual companies - they may each have their standards but are lacking strong enforcement mechanisms. Global standards should be created and monitored for adherence. Allowing users to set preferences for types of acceptable interactions based on personal behavioral preferences.</a:t>
            </a:r>
            <a:endParaRPr/>
          </a:p>
          <a:p>
            <a:pPr marL="171450" marR="0" lvl="0" indent="-171450" algn="l" rtl="0">
              <a:lnSpc>
                <a:spcPct val="90000"/>
              </a:lnSpc>
              <a:spcBef>
                <a:spcPts val="1600"/>
              </a:spcBef>
              <a:spcAft>
                <a:spcPts val="0"/>
              </a:spcAft>
              <a:buClr>
                <a:schemeClr val="dk1"/>
              </a:buClr>
              <a:buSzPts val="1000"/>
              <a:buFont typeface="Arial"/>
              <a:buChar char="•"/>
            </a:pPr>
            <a:r>
              <a:rPr lang="en-US" sz="1200"/>
              <a:t>Another way would be to create an ecosystem where virtual worlds can freely share information between platforms so that bad actors are reported on every platform, and they don’t go scot-free. (Similar to global Know Your Customer rules and platforms)</a:t>
            </a:r>
            <a:endParaRPr sz="1800"/>
          </a:p>
          <a:p>
            <a:pPr marL="0" marR="0" lvl="0" indent="0" algn="l" rtl="0">
              <a:lnSpc>
                <a:spcPct val="90000"/>
              </a:lnSpc>
              <a:spcBef>
                <a:spcPts val="1600"/>
              </a:spcBef>
              <a:spcAft>
                <a:spcPts val="0"/>
              </a:spcAft>
              <a:buClr>
                <a:schemeClr val="dk1"/>
              </a:buClr>
              <a:buSzPts val="1000"/>
              <a:buFont typeface="Arial"/>
              <a:buNone/>
            </a:pPr>
            <a:endParaRPr/>
          </a:p>
          <a:p>
            <a:pPr marL="0" lvl="0" indent="0" algn="l" rtl="0">
              <a:lnSpc>
                <a:spcPct val="90000"/>
              </a:lnSpc>
              <a:spcBef>
                <a:spcPts val="1600"/>
              </a:spcBef>
              <a:spcAft>
                <a:spcPts val="0"/>
              </a:spcAft>
              <a:buClr>
                <a:schemeClr val="dk1"/>
              </a:buClr>
              <a:buSzPts val="1000"/>
              <a:buNone/>
            </a:pPr>
            <a:endParaRPr/>
          </a:p>
          <a:p>
            <a:pPr marL="0" lvl="0" indent="0" algn="l" rtl="0">
              <a:lnSpc>
                <a:spcPct val="90000"/>
              </a:lnSpc>
              <a:spcBef>
                <a:spcPts val="0"/>
              </a:spcBef>
              <a:spcAft>
                <a:spcPts val="0"/>
              </a:spcAft>
              <a:buClr>
                <a:schemeClr val="dk1"/>
              </a:buClr>
              <a:buSzPts val="1200"/>
              <a:buFont typeface="Arial"/>
              <a:buNone/>
            </a:pPr>
            <a:endParaRPr/>
          </a:p>
          <a:p>
            <a:pPr marL="0" lvl="0" indent="0" algn="l" rtl="0">
              <a:lnSpc>
                <a:spcPct val="90000"/>
              </a:lnSpc>
              <a:spcBef>
                <a:spcPts val="0"/>
              </a:spcBef>
              <a:spcAft>
                <a:spcPts val="0"/>
              </a:spcAft>
              <a:buClr>
                <a:schemeClr val="dk1"/>
              </a:buClr>
              <a:buSzPts val="1200"/>
              <a:buFont typeface="Arial"/>
              <a:buNone/>
            </a:pPr>
            <a:endParaRPr/>
          </a:p>
        </p:txBody>
      </p:sp>
    </p:spTree>
    <p:extLst>
      <p:ext uri="{BB962C8B-B14F-4D97-AF65-F5344CB8AC3E}">
        <p14:creationId xmlns:p14="http://schemas.microsoft.com/office/powerpoint/2010/main" val="887488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200"/>
              <a:buFont typeface="Arial"/>
              <a:buNone/>
            </a:pPr>
            <a:r>
              <a:rPr lang="en-US" sz="1200"/>
              <a:t>In the metaverse, empathy should be expansive and inclusive, addressing real-world challenges that humans experience including, but not limited to:</a:t>
            </a:r>
            <a:endParaRPr/>
          </a:p>
          <a:p>
            <a:pPr marL="0" marR="0" lvl="0" indent="0" algn="l" rtl="0">
              <a:lnSpc>
                <a:spcPct val="90000"/>
              </a:lnSpc>
              <a:spcBef>
                <a:spcPts val="0"/>
              </a:spcBef>
              <a:spcAft>
                <a:spcPts val="0"/>
              </a:spcAft>
              <a:buClr>
                <a:schemeClr val="dk1"/>
              </a:buClr>
              <a:buSzPts val="1200"/>
              <a:buFont typeface="Arial"/>
              <a:buNone/>
            </a:pPr>
            <a:endParaRPr sz="1200"/>
          </a:p>
          <a:p>
            <a:pPr marL="0" marR="0" lvl="0" indent="0" algn="l" rtl="0">
              <a:lnSpc>
                <a:spcPct val="90000"/>
              </a:lnSpc>
              <a:spcBef>
                <a:spcPts val="0"/>
              </a:spcBef>
              <a:spcAft>
                <a:spcPts val="0"/>
              </a:spcAft>
              <a:buClr>
                <a:schemeClr val="dk1"/>
              </a:buClr>
              <a:buSzPts val="1200"/>
              <a:buFont typeface="Arial"/>
              <a:buNone/>
            </a:pPr>
            <a:r>
              <a:rPr lang="en-US" sz="1200"/>
              <a:t>The metaverse can be designed to consider conditions that limit a person’s movements, senses and activities in the real world and make it possible for those experiencing disability to participate fully. Some solutions like </a:t>
            </a:r>
            <a:r>
              <a:rPr lang="en-US" sz="1200" u="sng">
                <a:solidFill>
                  <a:schemeClr val="hlink"/>
                </a:solidFill>
                <a:hlinkClick r:id="rId3"/>
              </a:rPr>
              <a:t>AI-powered and eye-controlled avatar</a:t>
            </a:r>
            <a:r>
              <a:rPr lang="en-US" sz="1200"/>
              <a:t>, closed captioning for the hearing-impaired and 3D </a:t>
            </a:r>
            <a:r>
              <a:rPr lang="en-US" sz="1200" u="sng">
                <a:solidFill>
                  <a:schemeClr val="hlink"/>
                </a:solidFill>
                <a:hlinkClick r:id="rId4"/>
              </a:rPr>
              <a:t>echolocation and haptic feedback</a:t>
            </a:r>
            <a:r>
              <a:rPr lang="en-US" sz="1200"/>
              <a:t> to make  content accessible for the visually impaired are all possible ways to enable those experiencing disability in the real world to interact in the metaverse without impairment. </a:t>
            </a:r>
            <a:endParaRPr sz="1200" b="1"/>
          </a:p>
          <a:p>
            <a:pPr marL="0" lvl="0" indent="0" algn="l" rtl="0">
              <a:lnSpc>
                <a:spcPct val="90000"/>
              </a:lnSpc>
              <a:spcBef>
                <a:spcPts val="0"/>
              </a:spcBef>
              <a:spcAft>
                <a:spcPts val="0"/>
              </a:spcAft>
              <a:buClr>
                <a:schemeClr val="dk1"/>
              </a:buClr>
              <a:buSzPts val="1200"/>
              <a:buFont typeface="Arial"/>
              <a:buNone/>
            </a:pPr>
            <a:endParaRPr/>
          </a:p>
          <a:p>
            <a:pPr marL="0" marR="0" lvl="0" indent="0" algn="l" rtl="0">
              <a:lnSpc>
                <a:spcPct val="90000"/>
              </a:lnSpc>
              <a:spcBef>
                <a:spcPts val="0"/>
              </a:spcBef>
              <a:spcAft>
                <a:spcPts val="0"/>
              </a:spcAft>
              <a:buClr>
                <a:schemeClr val="dk1"/>
              </a:buClr>
              <a:buSzPts val="1200"/>
              <a:buFont typeface="Arial"/>
              <a:buNone/>
            </a:pPr>
            <a:r>
              <a:rPr lang="en-US" sz="1200"/>
              <a:t>The metaverse can be designed for people who are living with chronic and neurological conditions or life-threatening illness in the real world. The metaverse could bring in these segments of population by altering VR design aspects. Immersive environments where participants can gain access to care and digital twins in the metaverse are two areas of innovation in </a:t>
            </a:r>
            <a:r>
              <a:rPr lang="en-US" sz="1200" u="sng">
                <a:solidFill>
                  <a:schemeClr val="hlink"/>
                </a:solidFill>
                <a:hlinkClick r:id="rId5"/>
              </a:rPr>
              <a:t>clinical areas</a:t>
            </a:r>
            <a:r>
              <a:rPr lang="en-US" sz="1200"/>
              <a:t> being explored in the metaverse.  </a:t>
            </a:r>
            <a:endParaRPr/>
          </a:p>
          <a:p>
            <a:pPr marL="0" lvl="0" indent="0" algn="l" rtl="0">
              <a:lnSpc>
                <a:spcPct val="90000"/>
              </a:lnSpc>
              <a:spcBef>
                <a:spcPts val="0"/>
              </a:spcBef>
              <a:spcAft>
                <a:spcPts val="0"/>
              </a:spcAft>
              <a:buClr>
                <a:schemeClr val="dk1"/>
              </a:buClr>
              <a:buSzPts val="1200"/>
              <a:buFont typeface="Arial"/>
              <a:buNone/>
            </a:pPr>
            <a:endParaRPr/>
          </a:p>
          <a:p>
            <a:pPr marL="0" lvl="0" indent="0" algn="l" rtl="0">
              <a:lnSpc>
                <a:spcPct val="90000"/>
              </a:lnSpc>
              <a:spcBef>
                <a:spcPts val="0"/>
              </a:spcBef>
              <a:spcAft>
                <a:spcPts val="0"/>
              </a:spcAft>
              <a:buClr>
                <a:schemeClr val="dk1"/>
              </a:buClr>
              <a:buSzPts val="1200"/>
              <a:buFont typeface="Arial"/>
              <a:buNone/>
            </a:pPr>
            <a:r>
              <a:rPr lang="en-US"/>
              <a:t>https://www.forbes.com/sites/nextavenue/2022/04/15/for-older-adults-a-hitchhikers-guide-to-the-metaverse/?sh=154a02d73477</a:t>
            </a:r>
            <a:endParaRPr/>
          </a:p>
        </p:txBody>
      </p:sp>
    </p:spTree>
    <p:extLst>
      <p:ext uri="{BB962C8B-B14F-4D97-AF65-F5344CB8AC3E}">
        <p14:creationId xmlns:p14="http://schemas.microsoft.com/office/powerpoint/2010/main" val="1124943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3113e2fc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g13113e2fc7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200"/>
              <a:buFont typeface="Arial"/>
              <a:buNone/>
            </a:pPr>
            <a:r>
              <a:rPr lang="en-US" sz="1200"/>
              <a:t>Diversity: To create an inclusive metaverse, diversity among those building it is  paramount. Currently, only </a:t>
            </a:r>
            <a:r>
              <a:rPr lang="en-US" sz="1200" u="sng">
                <a:solidFill>
                  <a:schemeClr val="hlink"/>
                </a:solidFill>
                <a:hlinkClick r:id="rId3"/>
              </a:rPr>
              <a:t>30% of game developers are women</a:t>
            </a:r>
            <a:r>
              <a:rPr lang="en-US" sz="1200"/>
              <a:t>. If specific groups of people are not represented in the metaverse, we will lose the diversity that can be so powerful in creating a product where everyone wants to participate fully. Companies in the top quartile for gender diversity on executive teams are 25% more likely to have above-average profitability than their counterparts in the bottom quartile, according to a </a:t>
            </a:r>
            <a:r>
              <a:rPr lang="en-US" sz="1200" u="sng">
                <a:solidFill>
                  <a:schemeClr val="hlink"/>
                </a:solidFill>
                <a:hlinkClick r:id="rId4"/>
              </a:rPr>
              <a:t>2019 McKinsey &amp; Co. </a:t>
            </a:r>
            <a:r>
              <a:rPr lang="en-US" sz="1200"/>
              <a:t>report.</a:t>
            </a:r>
            <a:endParaRPr sz="2000"/>
          </a:p>
          <a:p>
            <a:pPr marL="0" lvl="0" indent="0" algn="l" rtl="0">
              <a:lnSpc>
                <a:spcPct val="90000"/>
              </a:lnSpc>
              <a:spcBef>
                <a:spcPts val="0"/>
              </a:spcBef>
              <a:spcAft>
                <a:spcPts val="0"/>
              </a:spcAft>
              <a:buClr>
                <a:schemeClr val="dk1"/>
              </a:buClr>
              <a:buSzPts val="1200"/>
              <a:buFont typeface="Arial"/>
              <a:buNone/>
            </a:pPr>
            <a:endParaRPr/>
          </a:p>
          <a:p>
            <a:pPr marL="0" marR="0" lvl="0" indent="0" algn="l" rtl="0">
              <a:lnSpc>
                <a:spcPct val="90000"/>
              </a:lnSpc>
              <a:spcBef>
                <a:spcPts val="0"/>
              </a:spcBef>
              <a:spcAft>
                <a:spcPts val="0"/>
              </a:spcAft>
              <a:buClr>
                <a:schemeClr val="dk1"/>
              </a:buClr>
              <a:buSzPts val="1200"/>
              <a:buFont typeface="Arial"/>
              <a:buNone/>
            </a:pPr>
            <a:r>
              <a:rPr lang="en-US"/>
              <a:t>Underrepresented: </a:t>
            </a:r>
            <a:r>
              <a:rPr lang="en-US" sz="1200"/>
              <a:t>The metaverse presents an opportunity to represent audiences who have historically been underrepresented from the creation stage. This applies to, for instance, geographic differences, race, gender identities, sexual orientation, and religion. One example of how it can be done was implemented by Daz labs with their </a:t>
            </a:r>
            <a:r>
              <a:rPr lang="en-US" sz="1200" u="sng">
                <a:solidFill>
                  <a:schemeClr val="hlink"/>
                </a:solidFill>
                <a:hlinkClick r:id="rId5"/>
              </a:rPr>
              <a:t>non-fungible people</a:t>
            </a:r>
            <a:r>
              <a:rPr lang="en-US" sz="1200"/>
              <a:t>. </a:t>
            </a:r>
            <a:endParaRPr sz="1100"/>
          </a:p>
          <a:p>
            <a:pPr marL="0" lvl="0" indent="0" algn="l" rtl="0">
              <a:lnSpc>
                <a:spcPct val="90000"/>
              </a:lnSpc>
              <a:spcBef>
                <a:spcPts val="0"/>
              </a:spcBef>
              <a:spcAft>
                <a:spcPts val="0"/>
              </a:spcAft>
              <a:buClr>
                <a:schemeClr val="dk1"/>
              </a:buClr>
              <a:buSzPts val="1200"/>
              <a:buFont typeface="Arial"/>
              <a:buNone/>
            </a:pPr>
            <a:endParaRPr/>
          </a:p>
          <a:p>
            <a:pPr marL="0" lvl="0" indent="0" algn="l" rtl="0">
              <a:lnSpc>
                <a:spcPct val="90000"/>
              </a:lnSpc>
              <a:spcBef>
                <a:spcPts val="0"/>
              </a:spcBef>
              <a:spcAft>
                <a:spcPts val="0"/>
              </a:spcAft>
              <a:buClr>
                <a:schemeClr val="dk1"/>
              </a:buClr>
              <a:buSzPts val="1200"/>
              <a:buFont typeface="Arial"/>
              <a:buNone/>
            </a:pPr>
            <a:r>
              <a:rPr lang="en-US"/>
              <a:t>https://www.forbes.com/sites/nextavenue/2022/04/15/for-older-adults-a-hitchhikers-guide-to-the-metaverse/?sh=154a02d73477</a:t>
            </a:r>
            <a:endParaRPr/>
          </a:p>
        </p:txBody>
      </p:sp>
    </p:spTree>
    <p:extLst>
      <p:ext uri="{BB962C8B-B14F-4D97-AF65-F5344CB8AC3E}">
        <p14:creationId xmlns:p14="http://schemas.microsoft.com/office/powerpoint/2010/main" val="8075000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www.gartner.com/technology/about/policies/usage_policy.jsp#_blank"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hyperlink" Target="https://www.gartner.com/technology/about/ombudsman/omb_guide2.jsp" TargetMode="Externa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www.gartner.com/technology/about/policies/usage_policy.jsp#_blank"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hyperlink" Target="https://www.gartner.com/technology/about/ombudsman/omb_guide2.jsp"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ummitCode_Title Slide">
    <p:bg>
      <p:bgRef idx="1001">
        <a:schemeClr val="bg2"/>
      </p:bgRef>
    </p:bg>
    <p:spTree>
      <p:nvGrpSpPr>
        <p:cNvPr id="1" name=""/>
        <p:cNvGrpSpPr/>
        <p:nvPr/>
      </p:nvGrpSpPr>
      <p:grpSpPr>
        <a:xfrm>
          <a:off x="0" y="0"/>
          <a:ext cx="0" cy="0"/>
          <a:chOff x="0" y="0"/>
          <a:chExt cx="0" cy="0"/>
        </a:xfrm>
      </p:grpSpPr>
      <p:pic>
        <p:nvPicPr>
          <p:cNvPr id="27" name="Gartner Logo"/>
          <p:cNvPicPr>
            <a:picLocks noChangeAspect="1"/>
          </p:cNvPicPr>
          <p:nvPr userDrawn="1"/>
        </p:nvPicPr>
        <p:blipFill>
          <a:blip r:embed="rId2"/>
          <a:srcRect/>
          <a:stretch/>
        </p:blipFill>
        <p:spPr bwMode="black">
          <a:xfrm>
            <a:off x="9688259" y="5975537"/>
            <a:ext cx="2053216" cy="468817"/>
          </a:xfrm>
          <a:prstGeom prst="rect">
            <a:avLst/>
          </a:prstGeom>
        </p:spPr>
      </p:pic>
      <p:sp>
        <p:nvSpPr>
          <p:cNvPr id="20" name="Text - Presenter Name"/>
          <p:cNvSpPr>
            <a:spLocks noGrp="1" noChangeArrowheads="1"/>
          </p:cNvSpPr>
          <p:nvPr>
            <p:ph type="subTitle" idx="1" hasCustomPrompt="1"/>
          </p:nvPr>
        </p:nvSpPr>
        <p:spPr bwMode="black">
          <a:xfrm>
            <a:off x="987463" y="4187546"/>
            <a:ext cx="7228206" cy="276999"/>
          </a:xfrm>
          <a:prstGeom prst="rect">
            <a:avLst/>
          </a:prstGeom>
          <a:ln/>
        </p:spPr>
        <p:txBody>
          <a:bodyPr wrap="square" rIns="0" bIns="0" anchor="t" anchorCtr="0">
            <a:noAutofit/>
          </a:bodyPr>
          <a:lstStyle>
            <a:lvl1pPr marL="0" indent="0" algn="l">
              <a:lnSpc>
                <a:spcPct val="100000"/>
              </a:lnSpc>
              <a:spcBef>
                <a:spcPts val="0"/>
              </a:spcBef>
              <a:spcAft>
                <a:spcPts val="0"/>
              </a:spcAft>
              <a:buFont typeface="Times" pitchFamily="18" charset="0"/>
              <a:buNone/>
              <a:defRPr sz="1800">
                <a:solidFill>
                  <a:srgbClr val="FFFFFF"/>
                </a:solidFill>
                <a:latin typeface="+mn-lt"/>
              </a:defRPr>
            </a:lvl1pPr>
          </a:lstStyle>
          <a:p>
            <a:pPr lvl="0"/>
            <a:r>
              <a:rPr lang="en-US" dirty="0"/>
              <a:t>Click to add Presenter Name</a:t>
            </a:r>
          </a:p>
        </p:txBody>
      </p:sp>
      <p:sp>
        <p:nvSpPr>
          <p:cNvPr id="19" name="Text - Presentation Title"/>
          <p:cNvSpPr>
            <a:spLocks noGrp="1" noChangeArrowheads="1"/>
          </p:cNvSpPr>
          <p:nvPr>
            <p:ph type="ctrTitle" hasCustomPrompt="1"/>
          </p:nvPr>
        </p:nvSpPr>
        <p:spPr bwMode="black">
          <a:xfrm>
            <a:off x="987463" y="2070748"/>
            <a:ext cx="7228205" cy="1994392"/>
          </a:xfrm>
          <a:ln>
            <a:noFill/>
          </a:ln>
        </p:spPr>
        <p:txBody>
          <a:bodyPr wrap="square" tIns="0" bIns="0" anchor="ctr" anchorCtr="0">
            <a:noAutofit/>
          </a:bodyPr>
          <a:lstStyle>
            <a:lvl1pPr>
              <a:lnSpc>
                <a:spcPct val="90000"/>
              </a:lnSpc>
              <a:spcBef>
                <a:spcPts val="1000"/>
              </a:spcBef>
              <a:spcAft>
                <a:spcPts val="300"/>
              </a:spcAft>
              <a:defRPr sz="3600" b="0" baseline="0">
                <a:solidFill>
                  <a:srgbClr val="FFFFFF"/>
                </a:solidFill>
                <a:latin typeface="Arial Black" panose="020B0A04020102020204" pitchFamily="34" charset="0"/>
                <a:cs typeface="Arial"/>
              </a:defRPr>
            </a:lvl1pPr>
          </a:lstStyle>
          <a:p>
            <a:r>
              <a:rPr lang="en-US" dirty="0"/>
              <a:t>Title Here</a:t>
            </a:r>
          </a:p>
        </p:txBody>
      </p:sp>
      <p:sp>
        <p:nvSpPr>
          <p:cNvPr id="31" name="Text - Summit Name"/>
          <p:cNvSpPr>
            <a:spLocks noGrp="1"/>
          </p:cNvSpPr>
          <p:nvPr>
            <p:ph type="body" sz="quarter" idx="10" hasCustomPrompt="1"/>
          </p:nvPr>
        </p:nvSpPr>
        <p:spPr bwMode="black">
          <a:xfrm>
            <a:off x="460256" y="348321"/>
            <a:ext cx="9172870" cy="276999"/>
          </a:xfrm>
        </p:spPr>
        <p:txBody>
          <a:bodyPr wrap="none" rIns="0" anchor="t" anchorCtr="0">
            <a:noAutofit/>
          </a:bodyPr>
          <a:lstStyle>
            <a:lvl1pPr marL="0" indent="0">
              <a:lnSpc>
                <a:spcPct val="90000"/>
              </a:lnSpc>
              <a:spcBef>
                <a:spcPts val="0"/>
              </a:spcBef>
              <a:spcAft>
                <a:spcPts val="0"/>
              </a:spcAft>
              <a:buFontTx/>
              <a:buNone/>
              <a:defRPr sz="2000" b="1">
                <a:solidFill>
                  <a:srgbClr val="FFFFFF"/>
                </a:solidFill>
                <a:latin typeface="+mn-lt"/>
                <a:cs typeface="Arial" panose="020B0604020202020204" pitchFamily="34" charset="0"/>
              </a:defRPr>
            </a:lvl1pPr>
            <a:lvl2pPr marL="0" indent="0">
              <a:lnSpc>
                <a:spcPct val="90000"/>
              </a:lnSpc>
              <a:spcBef>
                <a:spcPts val="600"/>
              </a:spcBef>
              <a:spcAft>
                <a:spcPts val="0"/>
              </a:spcAft>
              <a:buFontTx/>
              <a:buNone/>
              <a:defRPr sz="1200" b="1" baseline="0">
                <a:solidFill>
                  <a:schemeClr val="tx1"/>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Gartner [Insert Event Name] Summit</a:t>
            </a:r>
          </a:p>
        </p:txBody>
      </p:sp>
      <p:sp>
        <p:nvSpPr>
          <p:cNvPr id="25" name="Text - Summit Date"/>
          <p:cNvSpPr>
            <a:spLocks noGrp="1"/>
          </p:cNvSpPr>
          <p:nvPr>
            <p:ph type="body" sz="quarter" idx="11" hasCustomPrompt="1"/>
          </p:nvPr>
        </p:nvSpPr>
        <p:spPr bwMode="gray">
          <a:xfrm>
            <a:off x="460255" y="686571"/>
            <a:ext cx="9172871" cy="166199"/>
          </a:xfrm>
        </p:spPr>
        <p:txBody>
          <a:bodyPr wrap="square" rIns="0" anchor="t" anchorCtr="0">
            <a:noAutofit/>
          </a:bodyPr>
          <a:lstStyle>
            <a:lvl1pPr marL="0" indent="0">
              <a:lnSpc>
                <a:spcPct val="90000"/>
              </a:lnSpc>
              <a:spcBef>
                <a:spcPts val="0"/>
              </a:spcBef>
              <a:spcAft>
                <a:spcPts val="0"/>
              </a:spcAft>
              <a:buFontTx/>
              <a:buNone/>
              <a:defRPr sz="1200" b="1">
                <a:solidFill>
                  <a:srgbClr val="BDBDBD"/>
                </a:solidFill>
                <a:latin typeface="+mj-lt"/>
                <a:cs typeface="Arial" panose="020B0604020202020204" pitchFamily="34" charset="0"/>
              </a:defRPr>
            </a:lvl1pPr>
            <a:lvl2pPr marL="0" indent="0">
              <a:lnSpc>
                <a:spcPct val="90000"/>
              </a:lnSpc>
              <a:spcBef>
                <a:spcPts val="600"/>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1 – 2 Month 2019 / City, State or Country</a:t>
            </a:r>
          </a:p>
        </p:txBody>
      </p:sp>
      <p:sp>
        <p:nvSpPr>
          <p:cNvPr id="32" name="Focus Frame 2"/>
          <p:cNvSpPr>
            <a:spLocks noChangeAspect="1"/>
          </p:cNvSpPr>
          <p:nvPr userDrawn="1"/>
        </p:nvSpPr>
        <p:spPr bwMode="auto">
          <a:xfrm>
            <a:off x="85355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err="1">
              <a:solidFill>
                <a:srgbClr val="000000"/>
              </a:solidFill>
              <a:ea typeface="+mn-ea"/>
              <a:cs typeface="+mn-cs"/>
            </a:endParaRPr>
          </a:p>
        </p:txBody>
      </p:sp>
      <p:sp>
        <p:nvSpPr>
          <p:cNvPr id="33" name="Focus Frame 2"/>
          <p:cNvSpPr>
            <a:spLocks noChangeAspect="1"/>
          </p:cNvSpPr>
          <p:nvPr userDrawn="1"/>
        </p:nvSpPr>
        <p:spPr bwMode="auto">
          <a:xfrm>
            <a:off x="4602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err="1">
              <a:solidFill>
                <a:srgbClr val="000000"/>
              </a:solidFill>
              <a:ea typeface="+mn-ea"/>
              <a:cs typeface="+mn-cs"/>
            </a:endParaRPr>
          </a:p>
        </p:txBody>
      </p:sp>
      <p:sp>
        <p:nvSpPr>
          <p:cNvPr id="10" name="Copyright Text">
            <a:extLst>
              <a:ext uri="{FF2B5EF4-FFF2-40B4-BE49-F238E27FC236}">
                <a16:creationId xmlns:a16="http://schemas.microsoft.com/office/drawing/2014/main" xmlns="" id="{CC1E8655-A643-4A64-93CB-E45163C0F10D}"/>
              </a:ext>
            </a:extLst>
          </p:cNvPr>
          <p:cNvSpPr txBox="1"/>
          <p:nvPr userDrawn="1"/>
        </p:nvSpPr>
        <p:spPr bwMode="gray">
          <a:xfrm>
            <a:off x="460256" y="5820382"/>
            <a:ext cx="7755412" cy="646331"/>
          </a:xfrm>
          <a:prstGeom prst="rect">
            <a:avLst/>
          </a:prstGeom>
          <a:noFill/>
        </p:spPr>
        <p:txBody>
          <a:bodyPr wrap="square" lIns="0" tIns="0" rIns="0" bIns="0" anchor="b" anchorCtr="0">
            <a:spAutoFit/>
          </a:bodyPr>
          <a:lstStyle>
            <a:defPPr>
              <a:defRPr lang="en-US"/>
            </a:defPPr>
            <a:lvl1pPr fontAlgn="auto">
              <a:lnSpc>
                <a:spcPct val="100000"/>
              </a:lnSpc>
              <a:spcBef>
                <a:spcPts val="0"/>
              </a:spcBef>
              <a:spcAft>
                <a:spcPts val="0"/>
              </a:spcAft>
              <a:defRPr sz="700">
                <a:solidFill>
                  <a:srgbClr val="D3D3D3"/>
                </a:solidFill>
              </a:defRPr>
            </a:lvl1pPr>
          </a:lstStyle>
          <a:p>
            <a:pPr lvl="0"/>
            <a:r>
              <a:rPr lang="en-US" dirty="0">
                <a:solidFill>
                  <a:srgbClr val="BDBDBD"/>
                </a:solidFill>
              </a:rPr>
              <a:t>© 2022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dirty="0">
                <a:solidFill>
                  <a:srgbClr val="BDBDBD"/>
                </a:solidFill>
                <a:hlinkClick r:id="rId3">
                  <a:extLst>
                    <a:ext uri="{A12FA001-AC4F-418D-AE19-62706E023703}">
                      <ahyp:hlinkClr xmlns:ahyp="http://schemas.microsoft.com/office/drawing/2018/hyperlinkcolor" xmlns="" val="tx"/>
                    </a:ext>
                  </a:extLst>
                </a:hlinkClick>
              </a:rPr>
              <a:t>Gartner’s Usage Policy</a:t>
            </a:r>
            <a:r>
              <a:rPr lang="en-US" dirty="0">
                <a:solidFill>
                  <a:srgbClr val="BDBDBD"/>
                </a:solidFill>
              </a:rPr>
              <a:t>. Gartner prides itself on its reputation for independence and objectivity. Its research is produced independently by its research organization without input or influence from any third party. For further information, see "</a:t>
            </a:r>
            <a:r>
              <a:rPr lang="en-US" dirty="0">
                <a:solidFill>
                  <a:srgbClr val="BDBDBD"/>
                </a:solidFill>
                <a:hlinkClick r:id="rId4">
                  <a:extLst>
                    <a:ext uri="{A12FA001-AC4F-418D-AE19-62706E023703}">
                      <ahyp:hlinkClr xmlns:ahyp="http://schemas.microsoft.com/office/drawing/2018/hyperlinkcolor" xmlns="" val="tx"/>
                    </a:ext>
                  </a:extLst>
                </a:hlinkClick>
              </a:rPr>
              <a:t>Guiding Principles on Independence and Objectivity</a:t>
            </a:r>
            <a:r>
              <a:rPr lang="en-US" dirty="0">
                <a:solidFill>
                  <a:srgbClr val="BDBDBD"/>
                </a:solidFill>
              </a:rPr>
              <a:t>."</a:t>
            </a:r>
          </a:p>
        </p:txBody>
      </p:sp>
    </p:spTree>
    <p:extLst>
      <p:ext uri="{BB962C8B-B14F-4D97-AF65-F5344CB8AC3E}">
        <p14:creationId xmlns:p14="http://schemas.microsoft.com/office/powerpoint/2010/main" val="34643697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xmlns="" id="{DE8D9AD6-0FE7-4371-839A-F97CD97F5DFF}"/>
              </a:ext>
            </a:extLst>
          </p:cNvPr>
          <p:cNvSpPr>
            <a:spLocks noGrp="1"/>
          </p:cNvSpPr>
          <p:nvPr>
            <p:ph type="body" sz="quarter" idx="10" hasCustomPrompt="1"/>
          </p:nvPr>
        </p:nvSpPr>
        <p:spPr/>
        <p:txBody>
          <a:bodyPr/>
          <a:lstStyle>
            <a:lvl1pPr marL="457200" indent="-457200">
              <a:buSzPct val="130000"/>
              <a:buFontTx/>
              <a:buBlip>
                <a:blip r:embed="rId2">
                  <a:extLst>
                    <a:ext uri="{96DAC541-7B7A-43D3-8B79-37D633B846F1}">
                      <asvg:svgBlip xmlns:asvg="http://schemas.microsoft.com/office/drawing/2016/SVG/main" xmlns="" r:embed="rId3"/>
                    </a:ext>
                  </a:extLst>
                </a:blip>
              </a:buBlip>
              <a:defRPr/>
            </a:lvl1pPr>
            <a:lvl2pPr marL="950976">
              <a:defRPr/>
            </a:lvl2pPr>
            <a:lvl3pPr marL="1389888">
              <a:defRPr/>
            </a:lvl3pPr>
            <a:lvl4pPr marL="1883664">
              <a:defRPr/>
            </a:lvl4pPr>
            <a:lvl5pPr marL="2322576">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3669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Text Placeholder 11"/>
          <p:cNvSpPr>
            <a:spLocks noGrp="1"/>
          </p:cNvSpPr>
          <p:nvPr>
            <p:ph type="body" sz="quarter" idx="13" hasCustomPrompt="1"/>
          </p:nvPr>
        </p:nvSpPr>
        <p:spPr>
          <a:xfrm>
            <a:off x="457201" y="1527175"/>
            <a:ext cx="11276012" cy="4460875"/>
          </a:xfrm>
        </p:spPr>
        <p:txBody>
          <a:bodyPr>
            <a:noAutofit/>
          </a:bodyPr>
          <a:lstStyle>
            <a:lvl1pPr marL="0" indent="0">
              <a:buNone/>
              <a:defRPr sz="2800" b="1"/>
            </a:lvl1pPr>
            <a:lvl2pPr marL="457200" indent="-246888">
              <a:buClrTx/>
              <a:buSzPct val="100000"/>
              <a:buFont typeface="Arial" panose="020B0604020202020204" pitchFamily="34" charset="0"/>
              <a:buChar char="•"/>
              <a:defRPr sz="2400"/>
            </a:lvl2pPr>
            <a:lvl3pPr marL="932688" indent="-310896">
              <a:buFont typeface="Arial" panose="020B0604020202020204" pitchFamily="34" charset="0"/>
              <a:buChar char="–"/>
              <a:defRPr sz="2400"/>
            </a:lvl3pPr>
            <a:lvl4pPr marL="1371600" indent="-246888">
              <a:buSzPct val="100000"/>
              <a:buFont typeface="Arial" panose="020B0604020202020204" pitchFamily="34" charset="0"/>
              <a:buChar char="•"/>
              <a:defRPr sz="2400"/>
            </a:lvl4pPr>
            <a:lvl5pPr marL="1874520" indent="-32004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775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commended Resear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457200" y="1527175"/>
            <a:ext cx="11276013" cy="4460873"/>
          </a:xfrm>
        </p:spPr>
        <p:txBody>
          <a:bodyPr/>
          <a:lstStyle>
            <a:lvl1pPr marL="457200" indent="-457200">
              <a:buClr>
                <a:schemeClr val="tx2"/>
              </a:buClr>
              <a:buSzPct val="130000"/>
              <a:buFontTx/>
              <a:buBlip>
                <a:blip r:embed="rId2">
                  <a:extLst>
                    <a:ext uri="{96DAC541-7B7A-43D3-8B79-37D633B846F1}">
                      <asvg:svgBlip xmlns:asvg="http://schemas.microsoft.com/office/drawing/2016/SVG/main" xmlns="" r:embed="rId3"/>
                    </a:ext>
                  </a:extLst>
                </a:blip>
              </a:buBlip>
              <a:defRPr/>
            </a:lvl1pPr>
            <a:lvl2pPr marL="950976">
              <a:buClrTx/>
              <a:defRPr/>
            </a:lvl2pPr>
            <a:lvl3pPr marL="1389888">
              <a:buClrTx/>
              <a:defRPr/>
            </a:lvl3pPr>
            <a:lvl4pPr marL="1883664">
              <a:buClrTx/>
              <a:defRPr/>
            </a:lvl4pPr>
            <a:lvl5pPr marL="2322576">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Box 91"/>
          <p:cNvSpPr txBox="1">
            <a:spLocks noChangeAspect="1" noChangeArrowheads="1"/>
          </p:cNvSpPr>
          <p:nvPr userDrawn="1"/>
        </p:nvSpPr>
        <p:spPr bwMode="gray">
          <a:xfrm>
            <a:off x="457200" y="6230064"/>
            <a:ext cx="6229673" cy="12311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solidFill>
                  <a:srgbClr val="6F7878"/>
                </a:solidFill>
              </a:rPr>
              <a:t>Access to Gartner research is subject to entitlement. For information, please contact your Gartner representative.</a:t>
            </a:r>
          </a:p>
        </p:txBody>
      </p:sp>
    </p:spTree>
    <p:extLst>
      <p:ext uri="{BB962C8B-B14F-4D97-AF65-F5344CB8AC3E}">
        <p14:creationId xmlns:p14="http://schemas.microsoft.com/office/powerpoint/2010/main" val="80446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ction It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457200" y="1527175"/>
            <a:ext cx="11276013" cy="32512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1" hasCustomPrompt="1"/>
          </p:nvPr>
        </p:nvSpPr>
        <p:spPr bwMode="ltGray">
          <a:xfrm>
            <a:off x="457200" y="4778375"/>
            <a:ext cx="11276013" cy="1209675"/>
          </a:xfrm>
          <a:solidFill>
            <a:srgbClr val="002856"/>
          </a:solidFill>
        </p:spPr>
        <p:txBody>
          <a:bodyPr lIns="137160" tIns="91440" rIns="91440" bIns="91440" anchor="ctr" anchorCtr="0"/>
          <a:lstStyle>
            <a:lvl1pPr marL="0" indent="0">
              <a:spcBef>
                <a:spcPts val="600"/>
              </a:spcBef>
              <a:buNone/>
              <a:defRPr>
                <a:solidFill>
                  <a:srgbClr val="FFFFFF"/>
                </a:solidFill>
              </a:defRPr>
            </a:lvl1pPr>
          </a:lstStyle>
          <a:p>
            <a:pPr lvl="0"/>
            <a:r>
              <a:rPr lang="en-US" dirty="0"/>
              <a:t>Edit Master text styles</a:t>
            </a:r>
          </a:p>
        </p:txBody>
      </p:sp>
    </p:spTree>
    <p:extLst>
      <p:ext uri="{BB962C8B-B14F-4D97-AF65-F5344CB8AC3E}">
        <p14:creationId xmlns:p14="http://schemas.microsoft.com/office/powerpoint/2010/main" val="1394546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3" y="1527175"/>
            <a:ext cx="3336925" cy="4460875"/>
          </a:xfrm>
        </p:spPr>
        <p:txBody>
          <a:bodyPr vert="horz" lIns="0" tIns="0" rIns="0" bIns="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dirty="0"/>
              <a:t>Edit Master text styles</a:t>
            </a:r>
          </a:p>
          <a:p>
            <a:pPr marL="246888" lvl="1" indent="-246888">
              <a:buClrTx/>
              <a:buChar char="•"/>
            </a:pPr>
            <a:r>
              <a:rPr lang="en-US" dirty="0"/>
              <a:t>Second level</a:t>
            </a:r>
          </a:p>
          <a:p>
            <a:pPr marL="740664" lvl="2" indent="-310896">
              <a:buChar char="–"/>
            </a:pPr>
            <a:r>
              <a:rPr lang="en-US" dirty="0"/>
              <a:t>Third level</a:t>
            </a:r>
          </a:p>
          <a:p>
            <a:pPr marL="1179576" lvl="3" indent="-246888">
              <a:buChar char="•"/>
            </a:pPr>
            <a:r>
              <a:rPr lang="en-US" dirty="0"/>
              <a:t>Fourth level</a:t>
            </a:r>
          </a:p>
          <a:p>
            <a:pPr marL="1673352" lvl="4">
              <a:buChar char="–"/>
            </a:pPr>
            <a:r>
              <a:rPr lang="en-US" dirty="0"/>
              <a:t>Fifth level</a:t>
            </a:r>
          </a:p>
        </p:txBody>
      </p:sp>
      <p:sp>
        <p:nvSpPr>
          <p:cNvPr id="2" name="Title 1"/>
          <p:cNvSpPr>
            <a:spLocks noGrp="1"/>
          </p:cNvSpPr>
          <p:nvPr>
            <p:ph type="title"/>
          </p:nvPr>
        </p:nvSpPr>
        <p:spPr>
          <a:xfrm>
            <a:off x="457200" y="366713"/>
            <a:ext cx="11276013" cy="443198"/>
          </a:xfrm>
        </p:spPr>
        <p:txBody>
          <a:bodyPr/>
          <a:lstStyle/>
          <a:p>
            <a:r>
              <a:rPr lang="en-US"/>
              <a:t>Click to edit Master title style</a:t>
            </a:r>
            <a:endParaRPr lang="en-US" dirty="0"/>
          </a:p>
        </p:txBody>
      </p:sp>
      <p:sp>
        <p:nvSpPr>
          <p:cNvPr id="12" name="Text Placeholder 11"/>
          <p:cNvSpPr>
            <a:spLocks noGrp="1"/>
          </p:cNvSpPr>
          <p:nvPr>
            <p:ph type="body" sz="quarter" idx="13" hasCustomPrompt="1"/>
          </p:nvPr>
        </p:nvSpPr>
        <p:spPr>
          <a:xfrm>
            <a:off x="457200" y="1527175"/>
            <a:ext cx="3336925" cy="4460875"/>
          </a:xfrm>
        </p:spPr>
        <p:txBody>
          <a:bodyPr>
            <a:noAutofit/>
          </a:bodyPr>
          <a:lstStyle>
            <a:lvl1pPr marL="0" indent="0">
              <a:buNone/>
              <a:defRPr sz="2000" b="1"/>
            </a:lvl1pPr>
            <a:lvl2pPr marL="246888" indent="-246888">
              <a:buClrTx/>
              <a:buSzPct val="100000"/>
              <a:buFont typeface="Arial" panose="020B0604020202020204" pitchFamily="34" charset="0"/>
              <a:buChar char="•"/>
              <a:defRPr sz="2000"/>
            </a:lvl2pPr>
            <a:lvl3pPr marL="740664" indent="-310896">
              <a:buFont typeface="Arial" panose="020B0604020202020204" pitchFamily="34" charset="0"/>
              <a:buChar char="–"/>
              <a:defRPr sz="2000"/>
            </a:lvl3pPr>
            <a:lvl4pPr marL="1179576" indent="-246888">
              <a:buSzPct val="100000"/>
              <a:buFont typeface="Arial" panose="020B0604020202020204" pitchFamily="34" charset="0"/>
              <a:buChar char="•"/>
              <a:defRPr sz="2000"/>
            </a:lvl4pPr>
            <a:lvl5pPr marL="1673352" indent="-246888">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xmlns="" id="{CC79DA94-4E9A-445A-BBBE-92C436B37B59}"/>
              </a:ext>
            </a:extLst>
          </p:cNvPr>
          <p:cNvSpPr>
            <a:spLocks noGrp="1"/>
          </p:cNvSpPr>
          <p:nvPr>
            <p:ph type="body" sz="quarter" idx="17" hasCustomPrompt="1"/>
          </p:nvPr>
        </p:nvSpPr>
        <p:spPr>
          <a:xfrm>
            <a:off x="8396288" y="1527175"/>
            <a:ext cx="3336925" cy="4460875"/>
          </a:xfrm>
        </p:spPr>
        <p:txBody>
          <a:bodyPr vert="horz" lIns="0" tIns="0" rIns="0" bIns="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dirty="0"/>
              <a:t>Edit Master text styles</a:t>
            </a:r>
          </a:p>
          <a:p>
            <a:pPr marL="246888" lvl="1" indent="-246888">
              <a:buClrTx/>
              <a:buChar char="•"/>
            </a:pPr>
            <a:r>
              <a:rPr lang="en-US" dirty="0"/>
              <a:t>Second level</a:t>
            </a:r>
          </a:p>
          <a:p>
            <a:pPr marL="740664" lvl="2" indent="-310896">
              <a:buChar char="–"/>
            </a:pPr>
            <a:r>
              <a:rPr lang="en-US" dirty="0"/>
              <a:t>Third level</a:t>
            </a:r>
          </a:p>
          <a:p>
            <a:pPr marL="1179576" lvl="3" indent="-246888">
              <a:buChar char="•"/>
            </a:pPr>
            <a:r>
              <a:rPr lang="en-US" dirty="0"/>
              <a:t>Fourth level</a:t>
            </a:r>
          </a:p>
          <a:p>
            <a:pPr marL="1673352" lvl="4">
              <a:buChar char="–"/>
            </a:pPr>
            <a:r>
              <a:rPr lang="en-US" dirty="0"/>
              <a:t>Fifth level</a:t>
            </a:r>
          </a:p>
        </p:txBody>
      </p:sp>
    </p:spTree>
    <p:extLst>
      <p:ext uri="{BB962C8B-B14F-4D97-AF65-F5344CB8AC3E}">
        <p14:creationId xmlns:p14="http://schemas.microsoft.com/office/powerpoint/2010/main" val="17804682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3" y="1527175"/>
            <a:ext cx="3336925" cy="4460875"/>
          </a:xfrm>
          <a:solidFill>
            <a:srgbClr val="D3D3D3"/>
          </a:solidFill>
        </p:spPr>
        <p:txBody>
          <a:bodyPr vert="horz" lIns="182880" tIns="182880" rIns="91440" bIns="18288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dirty="0"/>
              <a:t>Edit Master text styles</a:t>
            </a:r>
          </a:p>
          <a:p>
            <a:pPr marL="246888" lvl="1" indent="-246888">
              <a:buClrTx/>
              <a:buChar char="•"/>
            </a:pPr>
            <a:r>
              <a:rPr lang="en-US" dirty="0"/>
              <a:t>Second level</a:t>
            </a:r>
          </a:p>
          <a:p>
            <a:pPr marL="740664" lvl="2" indent="-310896">
              <a:buChar char="–"/>
            </a:pPr>
            <a:r>
              <a:rPr lang="en-US" dirty="0"/>
              <a:t>Third level</a:t>
            </a:r>
          </a:p>
          <a:p>
            <a:pPr marL="1179576" lvl="3" indent="-246888">
              <a:buChar char="•"/>
            </a:pPr>
            <a:r>
              <a:rPr lang="en-US" dirty="0"/>
              <a:t>Fourth level</a:t>
            </a:r>
          </a:p>
          <a:p>
            <a:pPr marL="1673352" lvl="4" indent="-320040">
              <a:buChar char="–"/>
            </a:pPr>
            <a:r>
              <a:rPr lang="en-US" dirty="0"/>
              <a:t>Fifth level</a:t>
            </a:r>
          </a:p>
        </p:txBody>
      </p:sp>
      <p:sp>
        <p:nvSpPr>
          <p:cNvPr id="2" name="Title 1"/>
          <p:cNvSpPr>
            <a:spLocks noGrp="1"/>
          </p:cNvSpPr>
          <p:nvPr>
            <p:ph type="title"/>
          </p:nvPr>
        </p:nvSpPr>
        <p:spPr>
          <a:xfrm>
            <a:off x="457200" y="366713"/>
            <a:ext cx="11276013" cy="443198"/>
          </a:xfrm>
        </p:spPr>
        <p:txBody>
          <a:bodyPr/>
          <a:lstStyle/>
          <a:p>
            <a:r>
              <a:rPr lang="en-US"/>
              <a:t>Click to edit Master title style</a:t>
            </a:r>
            <a:endParaRPr lang="en-US" dirty="0"/>
          </a:p>
        </p:txBody>
      </p:sp>
      <p:sp>
        <p:nvSpPr>
          <p:cNvPr id="12" name="Text Placeholder 11"/>
          <p:cNvSpPr>
            <a:spLocks noGrp="1"/>
          </p:cNvSpPr>
          <p:nvPr>
            <p:ph type="body" sz="quarter" idx="13" hasCustomPrompt="1"/>
          </p:nvPr>
        </p:nvSpPr>
        <p:spPr>
          <a:xfrm>
            <a:off x="457200" y="1527175"/>
            <a:ext cx="3336925" cy="4460875"/>
          </a:xfrm>
          <a:solidFill>
            <a:srgbClr val="D3D3D3"/>
          </a:solidFill>
        </p:spPr>
        <p:txBody>
          <a:bodyPr lIns="182880" tIns="182880" rIns="91440" bIns="182880">
            <a:noAutofit/>
          </a:bodyPr>
          <a:lstStyle>
            <a:lvl1pPr marL="0" indent="0">
              <a:buNone/>
              <a:defRPr sz="2000" b="1"/>
            </a:lvl1pPr>
            <a:lvl2pPr marL="246888" indent="-246888">
              <a:buClrTx/>
              <a:buSzPct val="100000"/>
              <a:buFont typeface="Arial" panose="020B0604020202020204" pitchFamily="34" charset="0"/>
              <a:buChar char="•"/>
              <a:defRPr sz="2000"/>
            </a:lvl2pPr>
            <a:lvl3pPr marL="740664" indent="-310896">
              <a:buFont typeface="Arial" panose="020B0604020202020204" pitchFamily="34" charset="0"/>
              <a:buChar char="–"/>
              <a:defRPr sz="2000"/>
            </a:lvl3pPr>
            <a:lvl4pPr marL="1179576" indent="-246888">
              <a:buSzPct val="100000"/>
              <a:buFont typeface="Arial" panose="020B0604020202020204" pitchFamily="34" charset="0"/>
              <a:buChar char="•"/>
              <a:defRPr sz="2000"/>
            </a:lvl4pPr>
            <a:lvl5pPr marL="1673352" indent="-32004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xmlns="" id="{F7B06725-09F7-4703-BCE3-493A95404A76}"/>
              </a:ext>
            </a:extLst>
          </p:cNvPr>
          <p:cNvSpPr>
            <a:spLocks noGrp="1"/>
          </p:cNvSpPr>
          <p:nvPr>
            <p:ph type="body" sz="quarter" idx="17" hasCustomPrompt="1"/>
          </p:nvPr>
        </p:nvSpPr>
        <p:spPr>
          <a:xfrm>
            <a:off x="8396288" y="1527175"/>
            <a:ext cx="3336925" cy="4460875"/>
          </a:xfrm>
          <a:solidFill>
            <a:srgbClr val="D3D3D3"/>
          </a:solidFill>
        </p:spPr>
        <p:txBody>
          <a:bodyPr vert="horz" lIns="182880" tIns="182880" rIns="91440" bIns="18288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dirty="0"/>
              <a:t>Edit Master text styles</a:t>
            </a:r>
          </a:p>
          <a:p>
            <a:pPr marL="246888" lvl="1" indent="-246888">
              <a:buClrTx/>
              <a:buChar char="•"/>
            </a:pPr>
            <a:r>
              <a:rPr lang="en-US" dirty="0"/>
              <a:t>Second level</a:t>
            </a:r>
          </a:p>
          <a:p>
            <a:pPr marL="740664" lvl="2" indent="-310896">
              <a:buChar char="–"/>
            </a:pPr>
            <a:r>
              <a:rPr lang="en-US" dirty="0"/>
              <a:t>Third level</a:t>
            </a:r>
          </a:p>
          <a:p>
            <a:pPr marL="1179576" lvl="3" indent="-246888">
              <a:buChar char="•"/>
            </a:pPr>
            <a:r>
              <a:rPr lang="en-US" dirty="0"/>
              <a:t>Fourth level</a:t>
            </a:r>
          </a:p>
          <a:p>
            <a:pPr marL="1673352" lvl="4" indent="-320040">
              <a:buChar char="–"/>
            </a:pPr>
            <a:r>
              <a:rPr lang="en-US" dirty="0"/>
              <a:t>Fifth level</a:t>
            </a:r>
          </a:p>
        </p:txBody>
      </p:sp>
    </p:spTree>
    <p:extLst>
      <p:ext uri="{BB962C8B-B14F-4D97-AF65-F5344CB8AC3E}">
        <p14:creationId xmlns:p14="http://schemas.microsoft.com/office/powerpoint/2010/main" val="2699413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C5BE603-3E7D-4B30-B71E-D469C05829E1}"/>
              </a:ext>
            </a:extLst>
          </p:cNvPr>
          <p:cNvSpPr>
            <a:spLocks noGrp="1"/>
          </p:cNvSpPr>
          <p:nvPr>
            <p:ph type="title" hasCustomPrompt="1"/>
          </p:nvPr>
        </p:nvSpPr>
        <p:spPr>
          <a:xfrm>
            <a:off x="457200" y="2985802"/>
            <a:ext cx="11276013" cy="443198"/>
          </a:xfrm>
        </p:spPr>
        <p:txBody>
          <a:bodyPr anchor="ctr" anchorCtr="0"/>
          <a:lstStyle>
            <a:lvl1pPr algn="ctr">
              <a:defRPr sz="4000">
                <a:solidFill>
                  <a:schemeClr val="tx2"/>
                </a:solidFill>
              </a:defRPr>
            </a:lvl1pPr>
          </a:lstStyle>
          <a:p>
            <a:r>
              <a:rPr lang="en-US" dirty="0"/>
              <a:t>Title Center Layout</a:t>
            </a:r>
          </a:p>
        </p:txBody>
      </p:sp>
    </p:spTree>
    <p:extLst>
      <p:ext uri="{BB962C8B-B14F-4D97-AF65-F5344CB8AC3E}">
        <p14:creationId xmlns:p14="http://schemas.microsoft.com/office/powerpoint/2010/main" val="2498071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op w Cente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2F96C7-DA47-4432-8469-F8EF70ADFA3C}"/>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xmlns="" id="{7BD2D956-4F64-4FD7-99E8-2E4093BA6D37}"/>
              </a:ext>
            </a:extLst>
          </p:cNvPr>
          <p:cNvSpPr>
            <a:spLocks noGrp="1"/>
          </p:cNvSpPr>
          <p:nvPr>
            <p:ph type="body" sz="quarter" idx="10"/>
          </p:nvPr>
        </p:nvSpPr>
        <p:spPr>
          <a:xfrm>
            <a:off x="457200" y="2985802"/>
            <a:ext cx="11276013" cy="443198"/>
          </a:xfrm>
        </p:spPr>
        <p:txBody>
          <a:bodyPr vert="horz" wrap="square" lIns="0" tIns="0" rIns="0" bIns="0" rtlCol="0" anchor="ctr" anchorCtr="0">
            <a:noAutofit/>
          </a:bodyPr>
          <a:lstStyle>
            <a:lvl1pPr>
              <a:defRPr lang="en-US" sz="4000" b="0" smtClean="0">
                <a:solidFill>
                  <a:schemeClr val="tx2"/>
                </a:solidFill>
                <a:latin typeface="Arial Black" panose="020B0A04020102020204" pitchFamily="34" charset="0"/>
                <a:ea typeface="+mj-ea"/>
                <a:cs typeface="+mj-cs"/>
              </a:defRPr>
            </a:lvl1pPr>
            <a:lvl2pPr>
              <a:defRPr lang="en-US" smtClean="0"/>
            </a:lvl2pPr>
            <a:lvl3pPr>
              <a:defRPr lang="en-US" smtClean="0"/>
            </a:lvl3pPr>
            <a:lvl4pPr>
              <a:defRPr lang="en-US" smtClean="0"/>
            </a:lvl4pPr>
            <a:lvl5pPr>
              <a:defRPr lang="en-US"/>
            </a:lvl5pPr>
          </a:lstStyle>
          <a:p>
            <a:pPr lvl="0" algn="ctr">
              <a:buNone/>
            </a:pPr>
            <a:r>
              <a:rPr lang="en-US"/>
              <a:t>Click to edit Master text styles</a:t>
            </a:r>
          </a:p>
        </p:txBody>
      </p:sp>
    </p:spTree>
    <p:extLst>
      <p:ext uri="{BB962C8B-B14F-4D97-AF65-F5344CB8AC3E}">
        <p14:creationId xmlns:p14="http://schemas.microsoft.com/office/powerpoint/2010/main" val="41063205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73EB3B-0AE2-7A48-BF35-D1CF1DB27874}"/>
              </a:ext>
            </a:extLst>
          </p:cNvPr>
          <p:cNvSpPr/>
          <p:nvPr userDrawn="1"/>
        </p:nvSpPr>
        <p:spPr bwMode="ltGray">
          <a:xfrm>
            <a:off x="7140899" y="1354039"/>
            <a:ext cx="5051100"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itle 5">
            <a:extLst>
              <a:ext uri="{FF2B5EF4-FFF2-40B4-BE49-F238E27FC236}">
                <a16:creationId xmlns:a16="http://schemas.microsoft.com/office/drawing/2014/main" xmlns="" id="{73370145-84B9-6A4C-AABF-9DA2C2415A28}"/>
              </a:ext>
            </a:extLst>
          </p:cNvPr>
          <p:cNvSpPr>
            <a:spLocks noGrp="1"/>
          </p:cNvSpPr>
          <p:nvPr>
            <p:ph type="title" hasCustomPrompt="1"/>
          </p:nvPr>
        </p:nvSpPr>
        <p:spPr>
          <a:xfrm>
            <a:off x="2055247" y="1527176"/>
            <a:ext cx="4906765" cy="2937249"/>
          </a:xfrm>
        </p:spPr>
        <p:txBody>
          <a:bodyPr vert="horz" lIns="0" tIns="0" rIns="0" bIns="0" rtlCol="0" anchor="ctr">
            <a:noAutofit/>
          </a:bodyPr>
          <a:lstStyle>
            <a:lvl1pPr>
              <a:lnSpc>
                <a:spcPct val="100000"/>
              </a:lnSpc>
              <a:spcBef>
                <a:spcPts val="0"/>
              </a:spcBef>
              <a:buClr>
                <a:schemeClr val="tx1"/>
              </a:buClr>
              <a:buSzPct val="90000"/>
              <a:buFont typeface="Wingdings" panose="05000000000000000000" pitchFamily="2" charset="2"/>
              <a:buNone/>
              <a:defRPr lang="en-US" sz="3200" b="1">
                <a:solidFill>
                  <a:schemeClr val="tx2"/>
                </a:solidFill>
                <a:latin typeface="Arial Black" panose="020B0A04020102020204" pitchFamily="34" charset="0"/>
                <a:ea typeface="+mn-ea"/>
                <a:cs typeface="Arial Black" panose="020B0A04020102020204" pitchFamily="34" charset="0"/>
              </a:defRPr>
            </a:lvl1pPr>
          </a:lstStyle>
          <a:p>
            <a:pPr lvl="0">
              <a:spcBef>
                <a:spcPts val="0"/>
              </a:spcBef>
              <a:buClr>
                <a:schemeClr val="tx1"/>
              </a:buClr>
              <a:buSzPct val="90000"/>
              <a:buFont typeface="Wingdings" panose="05000000000000000000" pitchFamily="2" charset="2"/>
              <a:buNone/>
            </a:pPr>
            <a:r>
              <a:rPr lang="en-US" dirty="0"/>
              <a:t>Divider Slide</a:t>
            </a:r>
            <a:br>
              <a:rPr lang="en-US" dirty="0"/>
            </a:br>
            <a:r>
              <a:rPr lang="en-US" dirty="0"/>
              <a:t>30 Characters</a:t>
            </a:r>
            <a:br>
              <a:rPr lang="en-US" dirty="0"/>
            </a:br>
            <a:r>
              <a:rPr lang="en-US" dirty="0"/>
              <a:t>Lorem Ipsum</a:t>
            </a:r>
          </a:p>
        </p:txBody>
      </p:sp>
      <p:sp>
        <p:nvSpPr>
          <p:cNvPr id="14" name="Rectangle 13">
            <a:extLst>
              <a:ext uri="{FF2B5EF4-FFF2-40B4-BE49-F238E27FC236}">
                <a16:creationId xmlns:a16="http://schemas.microsoft.com/office/drawing/2014/main" xmlns="" id="{D3C73678-BC25-BB4A-A678-83DD136C7174}"/>
              </a:ext>
            </a:extLst>
          </p:cNvPr>
          <p:cNvSpPr/>
          <p:nvPr userDrawn="1"/>
        </p:nvSpPr>
        <p:spPr bwMode="ltGray">
          <a:xfrm>
            <a:off x="-2" y="1354039"/>
            <a:ext cx="1753954"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2954261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ivider_Sk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1543869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24185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_Tangerin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37086851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_Lem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210454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_Ro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18526256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_Surf">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3632659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1009268"/>
            <a:ext cx="606014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6" name="Text Placeholder 5">
            <a:extLst>
              <a:ext uri="{FF2B5EF4-FFF2-40B4-BE49-F238E27FC236}">
                <a16:creationId xmlns:a16="http://schemas.microsoft.com/office/drawing/2014/main" xmlns="" id="{B5A5ABB7-A574-4F00-8EBF-4F95BF5684D9}"/>
              </a:ext>
            </a:extLst>
          </p:cNvPr>
          <p:cNvSpPr>
            <a:spLocks noGrp="1"/>
          </p:cNvSpPr>
          <p:nvPr>
            <p:ph type="body" sz="quarter" idx="12" hasCustomPrompt="1"/>
          </p:nvPr>
        </p:nvSpPr>
        <p:spPr>
          <a:xfrm>
            <a:off x="457200" y="5485384"/>
            <a:ext cx="606014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41756802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_larg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457199" y="1009268"/>
            <a:ext cx="836676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457199" y="5485384"/>
            <a:ext cx="836676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10764005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_Quote_Sky">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854589239"/>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_Quote_Lemon">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303406491"/>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_Quote_Tangerin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lgn="l">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872673164"/>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_Quote_Ros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35532249"/>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083166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_Quote_Surf">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916591889"/>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Title Slide B1_Surf" type="title">
  <p:cSld name="Title Slide B1_Surf">
    <p:bg>
      <p:bgPr>
        <a:solidFill>
          <a:schemeClr val="dk2"/>
        </a:solidFill>
        <a:effectLst/>
      </p:bgPr>
    </p:bg>
    <p:spTree>
      <p:nvGrpSpPr>
        <p:cNvPr id="1" name="Shape 15"/>
        <p:cNvGrpSpPr/>
        <p:nvPr/>
      </p:nvGrpSpPr>
      <p:grpSpPr>
        <a:xfrm>
          <a:off x="0" y="0"/>
          <a:ext cx="0" cy="0"/>
          <a:chOff x="0" y="0"/>
          <a:chExt cx="0" cy="0"/>
        </a:xfrm>
      </p:grpSpPr>
      <p:sp>
        <p:nvSpPr>
          <p:cNvPr id="16" name="Google Shape;16;p10"/>
          <p:cNvSpPr txBox="1">
            <a:spLocks noGrp="1"/>
          </p:cNvSpPr>
          <p:nvPr>
            <p:ph type="ctrTitle"/>
          </p:nvPr>
        </p:nvSpPr>
        <p:spPr>
          <a:xfrm>
            <a:off x="2167128" y="1815465"/>
            <a:ext cx="4544568" cy="1993392"/>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2"/>
              </a:buClr>
              <a:buSzPts val="3600"/>
              <a:buFont typeface="Arial Black"/>
              <a:buNone/>
              <a:defRPr sz="3600"/>
            </a:lvl1pPr>
            <a:lvl2pPr lvl="1" algn="l">
              <a:lnSpc>
                <a:spcPct val="100000"/>
              </a:lnSpc>
              <a:spcBef>
                <a:spcPts val="12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0"/>
          <p:cNvSpPr txBox="1">
            <a:spLocks noGrp="1"/>
          </p:cNvSpPr>
          <p:nvPr>
            <p:ph type="subTitle" idx="1"/>
          </p:nvPr>
        </p:nvSpPr>
        <p:spPr>
          <a:xfrm>
            <a:off x="2167128" y="3927729"/>
            <a:ext cx="4544568" cy="276999"/>
          </a:xfrm>
          <a:prstGeom prst="rect">
            <a:avLst/>
          </a:prstGeom>
          <a:noFill/>
          <a:ln>
            <a:noFill/>
          </a:ln>
        </p:spPr>
        <p:txBody>
          <a:bodyPr spcFirstLastPara="1" wrap="square" lIns="0" tIns="0" rIns="0" bIns="0" anchor="t" anchorCtr="0">
            <a:spAutoFit/>
          </a:bodyPr>
          <a:lstStyle>
            <a:lvl1pPr marR="0" lvl="0" algn="l">
              <a:lnSpc>
                <a:spcPct val="100000"/>
              </a:lnSpc>
              <a:spcBef>
                <a:spcPts val="0"/>
              </a:spcBef>
              <a:spcAft>
                <a:spcPts val="0"/>
              </a:spcAft>
              <a:buClr>
                <a:schemeClr val="lt1"/>
              </a:buClr>
              <a:buSzPts val="1800"/>
              <a:buFont typeface="Arial"/>
              <a:buNone/>
              <a:defRPr sz="1800"/>
            </a:lvl1pPr>
            <a:lvl2pPr lvl="1" algn="ctr">
              <a:lnSpc>
                <a:spcPct val="90000"/>
              </a:lnSpc>
              <a:spcBef>
                <a:spcPts val="1200"/>
              </a:spcBef>
              <a:spcAft>
                <a:spcPts val="0"/>
              </a:spcAft>
              <a:buClr>
                <a:schemeClr val="lt1"/>
              </a:buClr>
              <a:buSzPts val="2000"/>
              <a:buNone/>
              <a:defRPr sz="2000"/>
            </a:lvl2pPr>
            <a:lvl3pPr lvl="2" algn="ctr">
              <a:lnSpc>
                <a:spcPct val="90000"/>
              </a:lnSpc>
              <a:spcBef>
                <a:spcPts val="1200"/>
              </a:spcBef>
              <a:spcAft>
                <a:spcPts val="0"/>
              </a:spcAft>
              <a:buClr>
                <a:schemeClr val="lt1"/>
              </a:buClr>
              <a:buSzPts val="1800"/>
              <a:buNone/>
              <a:defRPr sz="1800"/>
            </a:lvl3pPr>
            <a:lvl4pPr lvl="3" algn="ctr">
              <a:lnSpc>
                <a:spcPct val="90000"/>
              </a:lnSpc>
              <a:spcBef>
                <a:spcPts val="1200"/>
              </a:spcBef>
              <a:spcAft>
                <a:spcPts val="0"/>
              </a:spcAft>
              <a:buClr>
                <a:schemeClr val="lt1"/>
              </a:buClr>
              <a:buSzPts val="1600"/>
              <a:buNone/>
              <a:defRPr sz="1600"/>
            </a:lvl4pPr>
            <a:lvl5pPr lvl="4" algn="ctr">
              <a:lnSpc>
                <a:spcPct val="90000"/>
              </a:lnSpc>
              <a:spcBef>
                <a:spcPts val="12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8" name="Google Shape;18;p10"/>
          <p:cNvSpPr/>
          <p:nvPr/>
        </p:nvSpPr>
        <p:spPr>
          <a:xfrm>
            <a:off x="1591056" y="1344168"/>
            <a:ext cx="164592" cy="3291840"/>
          </a:xfrm>
          <a:prstGeom prst="rect">
            <a:avLst/>
          </a:prstGeom>
          <a:solidFill>
            <a:srgbClr val="06C4B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 name="Google Shape;19;p10"/>
          <p:cNvSpPr/>
          <p:nvPr/>
        </p:nvSpPr>
        <p:spPr>
          <a:xfrm>
            <a:off x="7059168" y="1344168"/>
            <a:ext cx="164592" cy="3291840"/>
          </a:xfrm>
          <a:prstGeom prst="rect">
            <a:avLst/>
          </a:prstGeom>
          <a:solidFill>
            <a:srgbClr val="06C4B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 name="Google Shape;20;p10"/>
          <p:cNvSpPr txBox="1"/>
          <p:nvPr/>
        </p:nvSpPr>
        <p:spPr>
          <a:xfrm>
            <a:off x="457200" y="6199632"/>
            <a:ext cx="7095744" cy="323165"/>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Arial"/>
                <a:ea typeface="Arial"/>
                <a:cs typeface="Arial"/>
                <a:sym typeface="Arial"/>
              </a:rPr>
              <a:t>© 2022 Gartner, Inc. and/or its affiliates. All rights reserved. Gartner is a registered trademark of Gartner, Inc. or its affiliates. This presentation, including all supporting materials, </a:t>
            </a:r>
            <a:br>
              <a:rPr lang="en-US" sz="700" b="0" i="0" u="none" strike="noStrike" cap="none">
                <a:solidFill>
                  <a:schemeClr val="lt1"/>
                </a:solidFill>
                <a:latin typeface="Arial"/>
                <a:ea typeface="Arial"/>
                <a:cs typeface="Arial"/>
                <a:sym typeface="Arial"/>
              </a:rPr>
            </a:br>
            <a:r>
              <a:rPr lang="en-US" sz="700" b="0" i="0" u="none" strike="noStrike" cap="none">
                <a:solidFill>
                  <a:schemeClr val="lt1"/>
                </a:solidFill>
                <a:latin typeface="Arial"/>
                <a:ea typeface="Arial"/>
                <a:cs typeface="Arial"/>
                <a:sym typeface="Arial"/>
              </a:rPr>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sz="1400" b="0" i="0" u="none" strike="noStrike" cap="none">
              <a:solidFill>
                <a:srgbClr val="000000"/>
              </a:solidFill>
              <a:latin typeface="Arial"/>
              <a:ea typeface="Arial"/>
              <a:cs typeface="Arial"/>
              <a:sym typeface="Arial"/>
            </a:endParaRPr>
          </a:p>
        </p:txBody>
      </p:sp>
      <p:pic>
        <p:nvPicPr>
          <p:cNvPr id="21" name="Google Shape;21;p10"/>
          <p:cNvPicPr preferRelativeResize="0"/>
          <p:nvPr/>
        </p:nvPicPr>
        <p:blipFill rotWithShape="1">
          <a:blip r:embed="rId2">
            <a:alphaModFix/>
          </a:blip>
          <a:srcRect/>
          <a:stretch/>
        </p:blipFill>
        <p:spPr>
          <a:xfrm>
            <a:off x="9686167" y="6056352"/>
            <a:ext cx="2057400" cy="468273"/>
          </a:xfrm>
          <a:prstGeom prst="rect">
            <a:avLst/>
          </a:prstGeom>
          <a:noFill/>
          <a:ln>
            <a:noFill/>
          </a:ln>
        </p:spPr>
      </p:pic>
      <p:pic>
        <p:nvPicPr>
          <p:cNvPr id="22" name="Google Shape;22;p10"/>
          <p:cNvPicPr preferRelativeResize="0"/>
          <p:nvPr/>
        </p:nvPicPr>
        <p:blipFill rotWithShape="1">
          <a:blip r:embed="rId3">
            <a:alphaModFix/>
          </a:blip>
          <a:srcRect/>
          <a:stretch/>
        </p:blipFill>
        <p:spPr>
          <a:xfrm>
            <a:off x="0" y="0"/>
            <a:ext cx="12192000" cy="8128000"/>
          </a:xfrm>
          <a:prstGeom prst="rect">
            <a:avLst/>
          </a:prstGeom>
          <a:noFill/>
          <a:ln>
            <a:noFill/>
          </a:ln>
        </p:spPr>
      </p:pic>
    </p:spTree>
    <p:extLst>
      <p:ext uri="{BB962C8B-B14F-4D97-AF65-F5344CB8AC3E}">
        <p14:creationId xmlns:p14="http://schemas.microsoft.com/office/powerpoint/2010/main" val="6920065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column" type="twoObj">
  <p:cSld name="1_Two column">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12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body" idx="1"/>
          </p:nvPr>
        </p:nvSpPr>
        <p:spPr>
          <a:xfrm>
            <a:off x="457200" y="1527048"/>
            <a:ext cx="5495544" cy="4462272"/>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12"/>
          <p:cNvSpPr txBox="1">
            <a:spLocks noGrp="1"/>
          </p:cNvSpPr>
          <p:nvPr>
            <p:ph type="body" idx="2"/>
          </p:nvPr>
        </p:nvSpPr>
        <p:spPr>
          <a:xfrm>
            <a:off x="6236208" y="1527048"/>
            <a:ext cx="5495544" cy="4462272"/>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7275718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12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9792575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12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8"/>
          <p:cNvSpPr txBox="1">
            <a:spLocks noGrp="1"/>
          </p:cNvSpPr>
          <p:nvPr>
            <p:ph type="body" idx="1"/>
          </p:nvPr>
        </p:nvSpPr>
        <p:spPr>
          <a:xfrm>
            <a:off x="457200" y="1527048"/>
            <a:ext cx="11274552" cy="4462272"/>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299502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ummitCode_Title Slide">
    <p:spTree>
      <p:nvGrpSpPr>
        <p:cNvPr id="1" name=""/>
        <p:cNvGrpSpPr/>
        <p:nvPr/>
      </p:nvGrpSpPr>
      <p:grpSpPr>
        <a:xfrm>
          <a:off x="0" y="0"/>
          <a:ext cx="0" cy="0"/>
          <a:chOff x="0" y="0"/>
          <a:chExt cx="0" cy="0"/>
        </a:xfrm>
      </p:grpSpPr>
      <p:pic>
        <p:nvPicPr>
          <p:cNvPr id="27" name="Gartner Logo"/>
          <p:cNvPicPr>
            <a:picLocks noChangeAspect="1"/>
          </p:cNvPicPr>
          <p:nvPr userDrawn="1"/>
        </p:nvPicPr>
        <p:blipFill>
          <a:blip r:embed="rId2"/>
          <a:srcRect/>
          <a:stretch/>
        </p:blipFill>
        <p:spPr bwMode="black">
          <a:xfrm>
            <a:off x="9688259" y="5975537"/>
            <a:ext cx="2053216" cy="468817"/>
          </a:xfrm>
          <a:prstGeom prst="rect">
            <a:avLst/>
          </a:prstGeom>
        </p:spPr>
      </p:pic>
      <p:sp>
        <p:nvSpPr>
          <p:cNvPr id="20" name="Text - Presenter Name"/>
          <p:cNvSpPr>
            <a:spLocks noGrp="1" noChangeArrowheads="1"/>
          </p:cNvSpPr>
          <p:nvPr>
            <p:ph type="subTitle" idx="1" hasCustomPrompt="1"/>
          </p:nvPr>
        </p:nvSpPr>
        <p:spPr bwMode="black">
          <a:xfrm>
            <a:off x="987463" y="4187546"/>
            <a:ext cx="7228206" cy="276999"/>
          </a:xfrm>
          <a:prstGeom prst="rect">
            <a:avLst/>
          </a:prstGeom>
          <a:ln/>
        </p:spPr>
        <p:txBody>
          <a:bodyPr wrap="square" rIns="0" bIns="0" anchor="t" anchorCtr="0">
            <a:noAutofit/>
          </a:bodyPr>
          <a:lstStyle>
            <a:lvl1pPr marL="0" indent="0" algn="l">
              <a:lnSpc>
                <a:spcPct val="100000"/>
              </a:lnSpc>
              <a:spcBef>
                <a:spcPts val="0"/>
              </a:spcBef>
              <a:spcAft>
                <a:spcPts val="0"/>
              </a:spcAft>
              <a:buFont typeface="Times" pitchFamily="18" charset="0"/>
              <a:buNone/>
              <a:defRPr sz="1800">
                <a:solidFill>
                  <a:srgbClr val="FFFFFF"/>
                </a:solidFill>
                <a:latin typeface="+mn-lt"/>
              </a:defRPr>
            </a:lvl1pPr>
          </a:lstStyle>
          <a:p>
            <a:pPr lvl="0"/>
            <a:r>
              <a:rPr lang="en-US" dirty="0"/>
              <a:t>Click to add Presenter Name</a:t>
            </a:r>
          </a:p>
        </p:txBody>
      </p:sp>
      <p:sp>
        <p:nvSpPr>
          <p:cNvPr id="19" name="Text - Presentation Title"/>
          <p:cNvSpPr>
            <a:spLocks noGrp="1" noChangeArrowheads="1"/>
          </p:cNvSpPr>
          <p:nvPr>
            <p:ph type="ctrTitle" hasCustomPrompt="1"/>
          </p:nvPr>
        </p:nvSpPr>
        <p:spPr bwMode="black">
          <a:xfrm>
            <a:off x="987463" y="2070748"/>
            <a:ext cx="7228205" cy="1994392"/>
          </a:xfrm>
          <a:ln>
            <a:noFill/>
          </a:ln>
        </p:spPr>
        <p:txBody>
          <a:bodyPr wrap="square" tIns="0" bIns="0" anchor="ctr" anchorCtr="0">
            <a:noAutofit/>
          </a:bodyPr>
          <a:lstStyle>
            <a:lvl1pPr>
              <a:lnSpc>
                <a:spcPct val="90000"/>
              </a:lnSpc>
              <a:spcBef>
                <a:spcPts val="1000"/>
              </a:spcBef>
              <a:spcAft>
                <a:spcPts val="300"/>
              </a:spcAft>
              <a:defRPr sz="3600" b="0" baseline="0">
                <a:solidFill>
                  <a:srgbClr val="FFFFFF"/>
                </a:solidFill>
                <a:latin typeface="Arial Black" panose="020B0A04020102020204" pitchFamily="34" charset="0"/>
                <a:cs typeface="Arial"/>
              </a:defRPr>
            </a:lvl1pPr>
          </a:lstStyle>
          <a:p>
            <a:r>
              <a:rPr lang="en-US" dirty="0"/>
              <a:t>Title Here</a:t>
            </a:r>
          </a:p>
        </p:txBody>
      </p:sp>
      <p:sp>
        <p:nvSpPr>
          <p:cNvPr id="31" name="Text - Summit Name"/>
          <p:cNvSpPr>
            <a:spLocks noGrp="1"/>
          </p:cNvSpPr>
          <p:nvPr>
            <p:ph type="body" sz="quarter" idx="10" hasCustomPrompt="1"/>
          </p:nvPr>
        </p:nvSpPr>
        <p:spPr bwMode="black">
          <a:xfrm>
            <a:off x="460256" y="348321"/>
            <a:ext cx="9172870" cy="276999"/>
          </a:xfrm>
        </p:spPr>
        <p:txBody>
          <a:bodyPr wrap="none" rIns="0" anchor="t" anchorCtr="0">
            <a:noAutofit/>
          </a:bodyPr>
          <a:lstStyle>
            <a:lvl1pPr marL="0" indent="0">
              <a:lnSpc>
                <a:spcPct val="90000"/>
              </a:lnSpc>
              <a:spcBef>
                <a:spcPts val="0"/>
              </a:spcBef>
              <a:spcAft>
                <a:spcPts val="0"/>
              </a:spcAft>
              <a:buFontTx/>
              <a:buNone/>
              <a:defRPr sz="2000" b="1">
                <a:solidFill>
                  <a:srgbClr val="FFFFFF"/>
                </a:solidFill>
                <a:latin typeface="+mn-lt"/>
                <a:cs typeface="Arial" panose="020B0604020202020204" pitchFamily="34" charset="0"/>
              </a:defRPr>
            </a:lvl1pPr>
            <a:lvl2pPr marL="0" indent="0">
              <a:lnSpc>
                <a:spcPct val="90000"/>
              </a:lnSpc>
              <a:spcBef>
                <a:spcPts val="600"/>
              </a:spcBef>
              <a:spcAft>
                <a:spcPts val="0"/>
              </a:spcAft>
              <a:buFontTx/>
              <a:buNone/>
              <a:defRPr sz="1200" b="1" baseline="0">
                <a:solidFill>
                  <a:schemeClr val="tx1"/>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Gartner [Insert Event Name] Summit</a:t>
            </a:r>
          </a:p>
        </p:txBody>
      </p:sp>
      <p:sp>
        <p:nvSpPr>
          <p:cNvPr id="25" name="Text - Summit Date"/>
          <p:cNvSpPr>
            <a:spLocks noGrp="1"/>
          </p:cNvSpPr>
          <p:nvPr>
            <p:ph type="body" sz="quarter" idx="11" hasCustomPrompt="1"/>
          </p:nvPr>
        </p:nvSpPr>
        <p:spPr bwMode="gray">
          <a:xfrm>
            <a:off x="460255" y="686571"/>
            <a:ext cx="9172871" cy="166199"/>
          </a:xfrm>
        </p:spPr>
        <p:txBody>
          <a:bodyPr wrap="square" rIns="0" anchor="t" anchorCtr="0">
            <a:noAutofit/>
          </a:bodyPr>
          <a:lstStyle>
            <a:lvl1pPr marL="0" indent="0">
              <a:lnSpc>
                <a:spcPct val="90000"/>
              </a:lnSpc>
              <a:spcBef>
                <a:spcPts val="0"/>
              </a:spcBef>
              <a:spcAft>
                <a:spcPts val="0"/>
              </a:spcAft>
              <a:buFontTx/>
              <a:buNone/>
              <a:defRPr sz="1200" b="1">
                <a:solidFill>
                  <a:srgbClr val="BDBDBD"/>
                </a:solidFill>
                <a:latin typeface="+mj-lt"/>
                <a:cs typeface="Arial" panose="020B0604020202020204" pitchFamily="34" charset="0"/>
              </a:defRPr>
            </a:lvl1pPr>
            <a:lvl2pPr marL="0" indent="0">
              <a:lnSpc>
                <a:spcPct val="90000"/>
              </a:lnSpc>
              <a:spcBef>
                <a:spcPts val="600"/>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1 – 2 Month 2020 / City, State or Country</a:t>
            </a:r>
          </a:p>
        </p:txBody>
      </p:sp>
      <p:sp>
        <p:nvSpPr>
          <p:cNvPr id="32" name="Focus Frame 2"/>
          <p:cNvSpPr>
            <a:spLocks noChangeAspect="1"/>
          </p:cNvSpPr>
          <p:nvPr userDrawn="1"/>
        </p:nvSpPr>
        <p:spPr bwMode="auto">
          <a:xfrm>
            <a:off x="85355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err="1">
              <a:solidFill>
                <a:srgbClr val="000000"/>
              </a:solidFill>
              <a:ea typeface="+mn-ea"/>
              <a:cs typeface="+mn-cs"/>
            </a:endParaRPr>
          </a:p>
        </p:txBody>
      </p:sp>
      <p:sp>
        <p:nvSpPr>
          <p:cNvPr id="33" name="Focus Frame 2"/>
          <p:cNvSpPr>
            <a:spLocks noChangeAspect="1"/>
          </p:cNvSpPr>
          <p:nvPr userDrawn="1"/>
        </p:nvSpPr>
        <p:spPr bwMode="auto">
          <a:xfrm>
            <a:off x="4602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err="1">
              <a:solidFill>
                <a:srgbClr val="000000"/>
              </a:solidFill>
              <a:ea typeface="+mn-ea"/>
              <a:cs typeface="+mn-cs"/>
            </a:endParaRPr>
          </a:p>
        </p:txBody>
      </p:sp>
      <p:sp>
        <p:nvSpPr>
          <p:cNvPr id="10" name="Copyright Text">
            <a:extLst>
              <a:ext uri="{FF2B5EF4-FFF2-40B4-BE49-F238E27FC236}">
                <a16:creationId xmlns:a16="http://schemas.microsoft.com/office/drawing/2014/main" xmlns="" id="{CC1E8655-A643-4A64-93CB-E45163C0F10D}"/>
              </a:ext>
            </a:extLst>
          </p:cNvPr>
          <p:cNvSpPr txBox="1"/>
          <p:nvPr userDrawn="1"/>
        </p:nvSpPr>
        <p:spPr bwMode="gray">
          <a:xfrm>
            <a:off x="460256" y="5820382"/>
            <a:ext cx="7755412" cy="646331"/>
          </a:xfrm>
          <a:prstGeom prst="rect">
            <a:avLst/>
          </a:prstGeom>
          <a:noFill/>
        </p:spPr>
        <p:txBody>
          <a:bodyPr wrap="square" lIns="0" tIns="0" rIns="0" bIns="0" anchor="b" anchorCtr="0">
            <a:spAutoFit/>
          </a:bodyPr>
          <a:lstStyle>
            <a:defPPr>
              <a:defRPr lang="en-US"/>
            </a:defPPr>
            <a:lvl1pPr fontAlgn="auto">
              <a:lnSpc>
                <a:spcPct val="100000"/>
              </a:lnSpc>
              <a:spcBef>
                <a:spcPts val="0"/>
              </a:spcBef>
              <a:spcAft>
                <a:spcPts val="0"/>
              </a:spcAft>
              <a:defRPr sz="700">
                <a:solidFill>
                  <a:srgbClr val="D3D3D3"/>
                </a:solidFill>
              </a:defRPr>
            </a:lvl1pPr>
          </a:lstStyle>
          <a:p>
            <a:pPr lvl="0"/>
            <a:r>
              <a:rPr lang="en-US" dirty="0">
                <a:solidFill>
                  <a:srgbClr val="BDBDBD"/>
                </a:solidFill>
              </a:rPr>
              <a:t>© 2022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dirty="0">
                <a:solidFill>
                  <a:srgbClr val="BDBDBD"/>
                </a:solidFill>
                <a:hlinkClick r:id="rId3">
                  <a:extLst>
                    <a:ext uri="{A12FA001-AC4F-418D-AE19-62706E023703}">
                      <ahyp:hlinkClr xmlns:ahyp="http://schemas.microsoft.com/office/drawing/2018/hyperlinkcolor" xmlns="" val="tx"/>
                    </a:ext>
                  </a:extLst>
                </a:hlinkClick>
              </a:rPr>
              <a:t>Gartner’s Usage Policy</a:t>
            </a:r>
            <a:r>
              <a:rPr lang="en-US" dirty="0">
                <a:solidFill>
                  <a:srgbClr val="BDBDBD"/>
                </a:solidFill>
              </a:rPr>
              <a:t>. Gartner prides itself on its reputation for independence and objectivity. Its research is produced independently by its research organization without input or influence from any third party. For further information, see "</a:t>
            </a:r>
            <a:r>
              <a:rPr lang="en-US" dirty="0">
                <a:solidFill>
                  <a:srgbClr val="BDBDBD"/>
                </a:solidFill>
                <a:hlinkClick r:id="rId4">
                  <a:extLst>
                    <a:ext uri="{A12FA001-AC4F-418D-AE19-62706E023703}">
                      <ahyp:hlinkClr xmlns:ahyp="http://schemas.microsoft.com/office/drawing/2018/hyperlinkcolor" xmlns="" val="tx"/>
                    </a:ext>
                  </a:extLst>
                </a:hlinkClick>
              </a:rPr>
              <a:t>Guiding Principles on Independence and Objectivity</a:t>
            </a:r>
            <a:r>
              <a:rPr lang="en-US" dirty="0">
                <a:solidFill>
                  <a:srgbClr val="BDBDBD"/>
                </a:solidFill>
              </a:rPr>
              <a:t>."</a:t>
            </a:r>
          </a:p>
        </p:txBody>
      </p:sp>
    </p:spTree>
    <p:extLst>
      <p:ext uri="{BB962C8B-B14F-4D97-AF65-F5344CB8AC3E}">
        <p14:creationId xmlns:p14="http://schemas.microsoft.com/office/powerpoint/2010/main" val="2895528284"/>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2192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888217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marL="246888" lvl="0" indent="-246888"/>
            <a:r>
              <a:rPr lang="en-US" dirty="0"/>
              <a:t>Edit Master text styles</a:t>
            </a:r>
          </a:p>
          <a:p>
            <a:pPr marL="740664" lvl="1" indent="-310896">
              <a:buSzPct val="100000"/>
            </a:pPr>
            <a:r>
              <a:rPr lang="en-US" dirty="0"/>
              <a:t>Second level</a:t>
            </a:r>
          </a:p>
          <a:p>
            <a:pPr marL="1179576" lvl="2" indent="-246888"/>
            <a:r>
              <a:rPr lang="en-US" dirty="0"/>
              <a:t>Third level</a:t>
            </a:r>
          </a:p>
          <a:p>
            <a:pPr marL="1673352" lvl="3" indent="-320040">
              <a:buSzPct val="100000"/>
            </a:pPr>
            <a:r>
              <a:rPr lang="en-US" dirty="0"/>
              <a:t>Fourth level</a:t>
            </a:r>
          </a:p>
          <a:p>
            <a:pPr marL="2112264" lvl="4" indent="-246888"/>
            <a:r>
              <a:rPr lang="en-US" dirty="0"/>
              <a:t>Fifth level</a:t>
            </a:r>
          </a:p>
        </p:txBody>
      </p:sp>
    </p:spTree>
    <p:extLst>
      <p:ext uri="{BB962C8B-B14F-4D97-AF65-F5344CB8AC3E}">
        <p14:creationId xmlns:p14="http://schemas.microsoft.com/office/powerpoint/2010/main" val="2848893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marL="365760" lvl="0" indent="-365760">
              <a:buFont typeface="+mj-lt"/>
              <a:buAutoNum type="arabicPeriod"/>
            </a:pPr>
            <a:r>
              <a:rPr lang="en-US" dirty="0"/>
              <a:t>Edit Master text styles</a:t>
            </a:r>
          </a:p>
          <a:p>
            <a:pPr marL="859536" lvl="1" indent="-310896">
              <a:buSzPct val="100000"/>
            </a:pPr>
            <a:r>
              <a:rPr lang="en-US" dirty="0"/>
              <a:t>Second level</a:t>
            </a:r>
          </a:p>
          <a:p>
            <a:pPr marL="1298448" lvl="2" indent="-246888"/>
            <a:r>
              <a:rPr lang="en-US" dirty="0"/>
              <a:t>Third level</a:t>
            </a:r>
          </a:p>
          <a:p>
            <a:pPr marL="1792224" lvl="3" indent="-320040">
              <a:buSzPct val="100000"/>
            </a:pPr>
            <a:r>
              <a:rPr lang="en-US" dirty="0"/>
              <a:t>Fourth level</a:t>
            </a:r>
          </a:p>
          <a:p>
            <a:pPr marL="2231136" lvl="4" indent="-246888"/>
            <a:r>
              <a:rPr lang="en-US" dirty="0"/>
              <a:t>Fifth level</a:t>
            </a:r>
          </a:p>
        </p:txBody>
      </p:sp>
    </p:spTree>
    <p:extLst>
      <p:ext uri="{BB962C8B-B14F-4D97-AF65-F5344CB8AC3E}">
        <p14:creationId xmlns:p14="http://schemas.microsoft.com/office/powerpoint/2010/main" val="1328407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hasCustomPrompt="1"/>
          </p:nvPr>
        </p:nvSpPr>
        <p:spPr/>
        <p:txBody>
          <a:bodyPr/>
          <a:lstStyle>
            <a:lvl1pP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01999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p:txBody>
          <a:bodyPr vert="horz" lIns="0" tIns="0" rIns="0" bIns="0" rtlCol="0">
            <a:noAutofit/>
          </a:bodyPr>
          <a:lstStyle>
            <a:lvl1pPr>
              <a:defRPr lang="en-US" dirty="0">
                <a:solidFill>
                  <a:srgbClr val="BDBDBD"/>
                </a:solidFill>
              </a:defRPr>
            </a:lvl1pPr>
            <a:lvl2pPr>
              <a:defRPr lang="en-US" dirty="0">
                <a:solidFill>
                  <a:srgbClr val="BDBDBD"/>
                </a:solidFill>
              </a:defRPr>
            </a:lvl2pPr>
            <a:lvl3pPr>
              <a:defRPr lang="en-US" dirty="0">
                <a:solidFill>
                  <a:srgbClr val="BDBDBD"/>
                </a:solidFill>
              </a:defRPr>
            </a:lvl3pPr>
            <a:lvl4pPr>
              <a:defRPr lang="en-US" dirty="0">
                <a:solidFill>
                  <a:srgbClr val="BDBDBD"/>
                </a:solidFill>
              </a:defRPr>
            </a:lvl4pPr>
            <a:lvl5pPr>
              <a:defRPr lang="en-US" dirty="0">
                <a:solidFill>
                  <a:srgbClr val="BDBDBD"/>
                </a:solidFill>
              </a:defRPr>
            </a:lvl5pPr>
          </a:lstStyle>
          <a:p>
            <a:pPr marL="365760" lvl="0" indent="-365760">
              <a:buFont typeface="+mj-lt"/>
              <a:buAutoNum type="arabicPeriod"/>
            </a:pPr>
            <a:r>
              <a:rPr lang="en-US" dirty="0"/>
              <a:t>Click to edit Master text styles</a:t>
            </a:r>
          </a:p>
          <a:p>
            <a:pPr marL="859536" lvl="1" indent="-310896">
              <a:buClr>
                <a:srgbClr val="979D9D"/>
              </a:buClr>
              <a:buSzPct val="100000"/>
            </a:pPr>
            <a:r>
              <a:rPr lang="en-US" dirty="0"/>
              <a:t>Second level</a:t>
            </a:r>
          </a:p>
          <a:p>
            <a:pPr marL="1298448" lvl="2" indent="-246888">
              <a:buClr>
                <a:srgbClr val="979D9D"/>
              </a:buClr>
            </a:pPr>
            <a:r>
              <a:rPr lang="en-US" dirty="0"/>
              <a:t>Third level</a:t>
            </a:r>
          </a:p>
          <a:p>
            <a:pPr marL="1792224" lvl="3" indent="-320040">
              <a:buClr>
                <a:srgbClr val="979D9D"/>
              </a:buClr>
              <a:buSzPct val="100000"/>
            </a:pPr>
            <a:r>
              <a:rPr lang="en-US" dirty="0"/>
              <a:t>Fourth level</a:t>
            </a:r>
          </a:p>
          <a:p>
            <a:pPr marL="2231136" lvl="4" indent="-246888">
              <a:buClr>
                <a:srgbClr val="979D9D"/>
              </a:buClr>
            </a:pPr>
            <a:r>
              <a:rPr lang="en-US" dirty="0"/>
              <a:t>Fifth level</a:t>
            </a:r>
          </a:p>
        </p:txBody>
      </p:sp>
    </p:spTree>
    <p:extLst>
      <p:ext uri="{BB962C8B-B14F-4D97-AF65-F5344CB8AC3E}">
        <p14:creationId xmlns:p14="http://schemas.microsoft.com/office/powerpoint/2010/main" val="38209919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4"/>
          <p:cNvSpPr>
            <a:spLocks noGrp="1"/>
          </p:cNvSpPr>
          <p:nvPr>
            <p:ph sz="quarter" idx="10"/>
          </p:nvPr>
        </p:nvSpPr>
        <p:spPr>
          <a:xfrm>
            <a:off x="457200" y="1527175"/>
            <a:ext cx="5499100" cy="4460875"/>
          </a:xfrm>
        </p:spPr>
        <p:txBody>
          <a:bodyPr vert="horz" lIns="0" tIns="0" rIns="0" bIns="0" rtlCol="0">
            <a:noAutofit/>
          </a:bodyPr>
          <a:lstStyle>
            <a:lvl1pPr>
              <a:defRPr lang="en-US"/>
            </a:lvl1pPr>
            <a:lvl2pPr>
              <a:defRPr lang="en-US"/>
            </a:lvl2pPr>
            <a:lvl3pPr>
              <a:defRPr lang="en-US"/>
            </a:lvl3pPr>
            <a:lvl4pPr>
              <a:defRPr lang="en-US"/>
            </a:lvl4pPr>
            <a:lvl5pPr>
              <a:defRPr lang="en-US" dirty="0"/>
            </a:lvl5pPr>
          </a:lstStyle>
          <a:p>
            <a:pPr marL="246888" lvl="0" indent="-246888"/>
            <a:r>
              <a:rPr lang="en-US"/>
              <a:t>Edit Master text styles</a:t>
            </a:r>
          </a:p>
          <a:p>
            <a:pPr marL="740664" lvl="1" indent="-310896">
              <a:buSzPct val="100000"/>
            </a:pPr>
            <a:r>
              <a:rPr lang="en-US"/>
              <a:t>Second level</a:t>
            </a:r>
          </a:p>
          <a:p>
            <a:pPr marL="1179576" lvl="2" indent="-246888"/>
            <a:r>
              <a:rPr lang="en-US"/>
              <a:t>Third level</a:t>
            </a:r>
          </a:p>
          <a:p>
            <a:pPr marL="1673352" lvl="3" indent="-320040">
              <a:buSzPct val="100000"/>
            </a:pPr>
            <a:r>
              <a:rPr lang="en-US"/>
              <a:t>Fourth level</a:t>
            </a:r>
          </a:p>
          <a:p>
            <a:pPr marL="2112264" lvl="4" indent="-246888"/>
            <a:r>
              <a:rPr lang="en-US"/>
              <a:t>Fifth level</a:t>
            </a:r>
            <a:endParaRPr lang="en-US" dirty="0"/>
          </a:p>
        </p:txBody>
      </p:sp>
    </p:spTree>
    <p:extLst>
      <p:ext uri="{BB962C8B-B14F-4D97-AF65-F5344CB8AC3E}">
        <p14:creationId xmlns:p14="http://schemas.microsoft.com/office/powerpoint/2010/main" val="17675749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457200" y="1527175"/>
            <a:ext cx="5499100" cy="4460875"/>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marL="246888" lvl="0" indent="-246888"/>
            <a:r>
              <a:rPr lang="en-US" dirty="0"/>
              <a:t>Edit Master text styles</a:t>
            </a:r>
          </a:p>
          <a:p>
            <a:pPr marL="740664" lvl="1" indent="-310896">
              <a:buSzPct val="100000"/>
            </a:pPr>
            <a:r>
              <a:rPr lang="en-US" dirty="0"/>
              <a:t>Second level</a:t>
            </a:r>
          </a:p>
          <a:p>
            <a:pPr marL="1179576" lvl="2" indent="-246888"/>
            <a:r>
              <a:rPr lang="en-US" dirty="0"/>
              <a:t>Third level</a:t>
            </a:r>
          </a:p>
          <a:p>
            <a:pPr marL="1673352" lvl="3" indent="-320040">
              <a:buSzPct val="100000"/>
            </a:pPr>
            <a:r>
              <a:rPr lang="en-US" dirty="0"/>
              <a:t>Fourth level</a:t>
            </a:r>
          </a:p>
          <a:p>
            <a:pPr marL="2112264" lvl="4" indent="-246888"/>
            <a:r>
              <a:rPr lang="en-US" dirty="0"/>
              <a:t>Fifth level</a:t>
            </a:r>
          </a:p>
        </p:txBody>
      </p:sp>
      <p:sp>
        <p:nvSpPr>
          <p:cNvPr id="8" name="Text Placeholder 7"/>
          <p:cNvSpPr>
            <a:spLocks noGrp="1"/>
          </p:cNvSpPr>
          <p:nvPr>
            <p:ph type="body" sz="quarter" idx="11"/>
          </p:nvPr>
        </p:nvSpPr>
        <p:spPr>
          <a:xfrm>
            <a:off x="6234113" y="1527175"/>
            <a:ext cx="5499100" cy="4460875"/>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marL="246888" lvl="0" indent="-246888"/>
            <a:r>
              <a:rPr lang="en-US" dirty="0"/>
              <a:t>Edit Master text styles</a:t>
            </a:r>
          </a:p>
          <a:p>
            <a:pPr marL="740664" lvl="1" indent="-310896">
              <a:buSzPct val="100000"/>
            </a:pPr>
            <a:r>
              <a:rPr lang="en-US" dirty="0"/>
              <a:t>Second level</a:t>
            </a:r>
          </a:p>
          <a:p>
            <a:pPr marL="1179576" lvl="2" indent="-246888"/>
            <a:r>
              <a:rPr lang="en-US" dirty="0"/>
              <a:t>Third level</a:t>
            </a:r>
          </a:p>
          <a:p>
            <a:pPr marL="1673352" lvl="3" indent="-320040">
              <a:buSzPct val="100000"/>
            </a:pPr>
            <a:r>
              <a:rPr lang="en-US" dirty="0"/>
              <a:t>Fourth level</a:t>
            </a:r>
          </a:p>
          <a:p>
            <a:pPr marL="2112264" lvl="4" indent="-246888"/>
            <a:r>
              <a:rPr lang="en-US" dirty="0"/>
              <a:t>Fifth level</a:t>
            </a:r>
          </a:p>
        </p:txBody>
      </p:sp>
    </p:spTree>
    <p:extLst>
      <p:ext uri="{BB962C8B-B14F-4D97-AF65-F5344CB8AC3E}">
        <p14:creationId xmlns:p14="http://schemas.microsoft.com/office/powerpoint/2010/main" val="34386182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PA Ba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Text Placeholder 11"/>
          <p:cNvSpPr>
            <a:spLocks noGrp="1"/>
          </p:cNvSpPr>
          <p:nvPr>
            <p:ph type="body" sz="quarter" idx="13"/>
          </p:nvPr>
        </p:nvSpPr>
        <p:spPr>
          <a:xfrm>
            <a:off x="457201" y="2193290"/>
            <a:ext cx="5499100" cy="3794760"/>
          </a:xfrm>
        </p:spPr>
        <p:txBody>
          <a:bodyPr vert="horz" lIns="0" tIns="0" rIns="0" bIns="0" rtlCol="0">
            <a:noAutofit/>
          </a:bodyPr>
          <a:lstStyle>
            <a:lvl1pPr>
              <a:defRPr lang="en-US" sz="2400" b="1" dirty="0"/>
            </a:lvl1pPr>
            <a:lvl2pPr>
              <a:defRPr lang="en-US" dirty="0"/>
            </a:lvl2pPr>
            <a:lvl3pPr>
              <a:defRPr lang="en-US" dirty="0"/>
            </a:lvl3pPr>
            <a:lvl4pPr>
              <a:defRPr lang="en-US" dirty="0"/>
            </a:lvl4pPr>
            <a:lvl5pPr>
              <a:defRPr lang="en-US" dirty="0"/>
            </a:lvl5pPr>
          </a:lstStyle>
          <a:p>
            <a:pPr marL="0" lvl="0" indent="0">
              <a:buNone/>
            </a:pPr>
            <a:r>
              <a:rPr lang="en-US" dirty="0"/>
              <a:t>Edit Master text styles</a:t>
            </a:r>
          </a:p>
          <a:p>
            <a:pPr marL="246888" lvl="1" indent="-246888">
              <a:buClrTx/>
              <a:buSzPct val="100000"/>
              <a:buChar char="•"/>
            </a:pPr>
            <a:r>
              <a:rPr lang="en-US" dirty="0"/>
              <a:t>Second level</a:t>
            </a:r>
          </a:p>
          <a:p>
            <a:pPr marL="740664" lvl="2" indent="-310896">
              <a:buChar char="–"/>
            </a:pPr>
            <a:r>
              <a:rPr lang="en-US" dirty="0"/>
              <a:t>Third level</a:t>
            </a:r>
          </a:p>
          <a:p>
            <a:pPr marL="1179576" lvl="3" indent="-246888">
              <a:buSzPct val="100000"/>
              <a:buChar char="•"/>
            </a:pPr>
            <a:r>
              <a:rPr lang="en-US" dirty="0"/>
              <a:t>Fourth level</a:t>
            </a:r>
          </a:p>
          <a:p>
            <a:pPr marL="1673352" lvl="4" indent="-320040">
              <a:buChar char="–"/>
            </a:pPr>
            <a:r>
              <a:rPr lang="en-US" dirty="0"/>
              <a:t>Fifth level</a:t>
            </a:r>
          </a:p>
        </p:txBody>
      </p:sp>
      <p:sp>
        <p:nvSpPr>
          <p:cNvPr id="5" name="Text Placeholder 4"/>
          <p:cNvSpPr>
            <a:spLocks noGrp="1"/>
          </p:cNvSpPr>
          <p:nvPr>
            <p:ph type="body" sz="quarter" idx="15" hasCustomPrompt="1"/>
          </p:nvPr>
        </p:nvSpPr>
        <p:spPr bwMode="gray">
          <a:xfrm>
            <a:off x="457200" y="976313"/>
            <a:ext cx="11276013" cy="1047750"/>
          </a:xfrm>
          <a:solidFill>
            <a:srgbClr val="009AD7"/>
          </a:solidFill>
        </p:spPr>
        <p:txBody>
          <a:bodyPr lIns="137160" rIns="91440" anchor="ctr" anchorCtr="0"/>
          <a:lstStyle>
            <a:lvl1pPr marL="0" indent="0">
              <a:spcBef>
                <a:spcPts val="600"/>
              </a:spcBef>
              <a:buNone/>
              <a:defRPr sz="2400">
                <a:solidFill>
                  <a:srgbClr val="FFFFFF"/>
                </a:solidFill>
              </a:defRPr>
            </a:lvl1pPr>
          </a:lstStyle>
          <a:p>
            <a:pPr lvl="0"/>
            <a:r>
              <a:rPr lang="en-US" dirty="0"/>
              <a:t>Edit Master text styles</a:t>
            </a:r>
          </a:p>
        </p:txBody>
      </p:sp>
      <p:sp>
        <p:nvSpPr>
          <p:cNvPr id="7" name="Text Placeholder 11"/>
          <p:cNvSpPr>
            <a:spLocks noGrp="1"/>
          </p:cNvSpPr>
          <p:nvPr>
            <p:ph type="body" sz="quarter" idx="16"/>
          </p:nvPr>
        </p:nvSpPr>
        <p:spPr>
          <a:xfrm>
            <a:off x="6234113" y="2193290"/>
            <a:ext cx="5499100" cy="3794760"/>
          </a:xfrm>
        </p:spPr>
        <p:txBody>
          <a:bodyPr vert="horz" lIns="0" tIns="0" rIns="0" bIns="0" rtlCol="0">
            <a:noAutofit/>
          </a:bodyPr>
          <a:lstStyle>
            <a:lvl1pPr>
              <a:defRPr lang="en-US" sz="2400" b="1" dirty="0"/>
            </a:lvl1pPr>
            <a:lvl2pPr>
              <a:defRPr lang="en-US" dirty="0"/>
            </a:lvl2pPr>
            <a:lvl3pPr>
              <a:defRPr lang="en-US" dirty="0"/>
            </a:lvl3pPr>
            <a:lvl4pPr>
              <a:defRPr lang="en-US" dirty="0"/>
            </a:lvl4pPr>
            <a:lvl5pPr>
              <a:defRPr lang="en-US" dirty="0"/>
            </a:lvl5pPr>
          </a:lstStyle>
          <a:p>
            <a:pPr marL="0" lvl="0" indent="0">
              <a:buNone/>
            </a:pPr>
            <a:r>
              <a:rPr lang="en-US" dirty="0"/>
              <a:t>Edit Master text styles</a:t>
            </a:r>
          </a:p>
          <a:p>
            <a:pPr marL="246888" lvl="1" indent="-246888">
              <a:buClrTx/>
              <a:buSzPct val="100000"/>
              <a:buChar char="•"/>
            </a:pPr>
            <a:r>
              <a:rPr lang="en-US" dirty="0"/>
              <a:t>Second level</a:t>
            </a:r>
          </a:p>
          <a:p>
            <a:pPr marL="740664" lvl="2" indent="-310896">
              <a:buChar char="–"/>
            </a:pPr>
            <a:r>
              <a:rPr lang="en-US" dirty="0"/>
              <a:t>Third level</a:t>
            </a:r>
          </a:p>
          <a:p>
            <a:pPr marL="1179576" lvl="3" indent="-246888">
              <a:buSzPct val="100000"/>
              <a:buChar char="•"/>
            </a:pPr>
            <a:r>
              <a:rPr lang="en-US" dirty="0"/>
              <a:t>Fourth level</a:t>
            </a:r>
          </a:p>
          <a:p>
            <a:pPr marL="1673352" lvl="4" indent="-320040">
              <a:buChar char="–"/>
            </a:pPr>
            <a:r>
              <a:rPr lang="en-US" dirty="0"/>
              <a:t>Fifth level</a:t>
            </a:r>
          </a:p>
        </p:txBody>
      </p:sp>
    </p:spTree>
    <p:extLst>
      <p:ext uri="{BB962C8B-B14F-4D97-AF65-F5344CB8AC3E}">
        <p14:creationId xmlns:p14="http://schemas.microsoft.com/office/powerpoint/2010/main" val="32183477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PA Fu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11"/>
          <p:cNvSpPr>
            <a:spLocks noGrp="1"/>
          </p:cNvSpPr>
          <p:nvPr>
            <p:ph type="body" sz="quarter" idx="13"/>
          </p:nvPr>
        </p:nvSpPr>
        <p:spPr>
          <a:xfrm>
            <a:off x="457201" y="1527175"/>
            <a:ext cx="11276012" cy="4460875"/>
          </a:xfrm>
        </p:spPr>
        <p:txBody>
          <a:bodyPr vert="horz" lIns="0" tIns="0" rIns="0" bIns="0" rtlCol="0">
            <a:noAutofit/>
          </a:bodyPr>
          <a:lstStyle>
            <a:lvl1pPr>
              <a:defRPr lang="en-US" b="1" dirty="0"/>
            </a:lvl1pPr>
            <a:lvl2pPr>
              <a:defRPr lang="en-US" dirty="0"/>
            </a:lvl2pPr>
            <a:lvl3pPr>
              <a:defRPr lang="en-US" dirty="0"/>
            </a:lvl3pPr>
            <a:lvl4pPr>
              <a:defRPr lang="en-US" dirty="0"/>
            </a:lvl4pPr>
            <a:lvl5pPr>
              <a:defRPr lang="en-US" dirty="0"/>
            </a:lvl5pPr>
          </a:lstStyle>
          <a:p>
            <a:pPr marL="0" lvl="0" indent="0">
              <a:buNone/>
            </a:pPr>
            <a:r>
              <a:rPr lang="en-US" dirty="0"/>
              <a:t>Click to edit Master text styles</a:t>
            </a:r>
          </a:p>
          <a:p>
            <a:pPr marL="457200" lvl="1" indent="-246888">
              <a:buClrTx/>
              <a:buSzPct val="100000"/>
              <a:buChar char="•"/>
            </a:pPr>
            <a:r>
              <a:rPr lang="en-US" dirty="0"/>
              <a:t>Second level</a:t>
            </a:r>
          </a:p>
          <a:p>
            <a:pPr marL="932688" lvl="2" indent="-310896">
              <a:buChar char="–"/>
            </a:pPr>
            <a:r>
              <a:rPr lang="en-US" dirty="0"/>
              <a:t>Third level</a:t>
            </a:r>
          </a:p>
          <a:p>
            <a:pPr marL="1371600" lvl="3" indent="-246888">
              <a:buSzPct val="100000"/>
              <a:buChar char="•"/>
            </a:pPr>
            <a:r>
              <a:rPr lang="en-US" dirty="0"/>
              <a:t>Fourth level</a:t>
            </a:r>
          </a:p>
          <a:p>
            <a:pPr marL="1874520" lvl="4" indent="-320040">
              <a:buChar char="–"/>
            </a:pPr>
            <a:r>
              <a:rPr lang="en-US" dirty="0"/>
              <a:t>Fifth level</a:t>
            </a:r>
          </a:p>
        </p:txBody>
      </p:sp>
    </p:spTree>
    <p:extLst>
      <p:ext uri="{BB962C8B-B14F-4D97-AF65-F5344CB8AC3E}">
        <p14:creationId xmlns:p14="http://schemas.microsoft.com/office/powerpoint/2010/main" val="11288564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xmlns="" id="{DE8D9AD6-0FE7-4371-839A-F97CD97F5DFF}"/>
              </a:ext>
            </a:extLst>
          </p:cNvPr>
          <p:cNvSpPr>
            <a:spLocks noGrp="1"/>
          </p:cNvSpPr>
          <p:nvPr>
            <p:ph type="body" sz="quarter" idx="10"/>
          </p:nvPr>
        </p:nvSpPr>
        <p:spPr/>
        <p:txBody>
          <a:bodyPr/>
          <a:lstStyle>
            <a:lvl1pPr marL="457200" indent="-457200">
              <a:buSzPct val="130000"/>
              <a:buFontTx/>
              <a:buBlip>
                <a:blip r:embed="rId2">
                  <a:extLst>
                    <a:ext uri="{96DAC541-7B7A-43D3-8B79-37D633B846F1}">
                      <asvg:svgBlip xmlns:asvg="http://schemas.microsoft.com/office/drawing/2016/SVG/main" xmlns="" r:embed="rId3"/>
                    </a:ext>
                  </a:extLst>
                </a:blip>
              </a:buBlip>
              <a:defRPr/>
            </a:lvl1pPr>
            <a:lvl2pPr marL="950976" indent="-310896">
              <a:defRPr/>
            </a:lvl2pPr>
            <a:lvl3pPr marL="1389888" indent="-246888">
              <a:defRPr/>
            </a:lvl3pPr>
            <a:lvl4pPr marL="1883664" indent="-320040">
              <a:defRPr/>
            </a:lvl4pPr>
            <a:lvl5pPr marL="2322576" indent="-246888">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01962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457201" y="1527175"/>
            <a:ext cx="11276012" cy="4460875"/>
          </a:xfrm>
        </p:spPr>
        <p:txBody>
          <a:bodyPr vert="horz" lIns="0" tIns="0" rIns="0" bIns="0" rtlCol="0">
            <a:noAutofit/>
          </a:bodyPr>
          <a:lstStyle>
            <a:lvl1pPr>
              <a:defRPr lang="en-US" b="1" dirty="0"/>
            </a:lvl1pPr>
            <a:lvl2pPr>
              <a:defRPr lang="en-US" dirty="0"/>
            </a:lvl2pPr>
            <a:lvl3pPr>
              <a:defRPr lang="en-US" dirty="0"/>
            </a:lvl3pPr>
            <a:lvl4pPr>
              <a:defRPr lang="en-US" dirty="0"/>
            </a:lvl4pPr>
            <a:lvl5pPr>
              <a:defRPr lang="en-US" dirty="0"/>
            </a:lvl5pPr>
          </a:lstStyle>
          <a:p>
            <a:pPr marL="0" lvl="0" indent="0">
              <a:buNone/>
            </a:pPr>
            <a:r>
              <a:rPr lang="en-US" dirty="0"/>
              <a:t>Edit Master text styles</a:t>
            </a:r>
          </a:p>
          <a:p>
            <a:pPr marL="457200" lvl="1" indent="-246888">
              <a:buClrTx/>
              <a:buSzPct val="100000"/>
              <a:buChar char="•"/>
            </a:pPr>
            <a:r>
              <a:rPr lang="en-US" dirty="0"/>
              <a:t>Second level</a:t>
            </a:r>
          </a:p>
          <a:p>
            <a:pPr marL="932688" lvl="2" indent="-310896">
              <a:buChar char="–"/>
            </a:pPr>
            <a:r>
              <a:rPr lang="en-US" dirty="0"/>
              <a:t>Third level</a:t>
            </a:r>
          </a:p>
          <a:p>
            <a:pPr marL="1371600" lvl="3" indent="-246888">
              <a:buSzPct val="100000"/>
              <a:buChar char="•"/>
            </a:pPr>
            <a:r>
              <a:rPr lang="en-US" dirty="0"/>
              <a:t>Fourth level</a:t>
            </a:r>
          </a:p>
          <a:p>
            <a:pPr marL="1874520" lvl="4" indent="-320040">
              <a:buChar char="–"/>
            </a:pPr>
            <a:r>
              <a:rPr lang="en-US" dirty="0"/>
              <a:t>Fifth level</a:t>
            </a:r>
          </a:p>
        </p:txBody>
      </p:sp>
    </p:spTree>
    <p:extLst>
      <p:ext uri="{BB962C8B-B14F-4D97-AF65-F5344CB8AC3E}">
        <p14:creationId xmlns:p14="http://schemas.microsoft.com/office/powerpoint/2010/main" val="10252938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tion It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200" y="1527175"/>
            <a:ext cx="11276013" cy="32512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marL="246888" lvl="0" indent="-246888"/>
            <a:r>
              <a:rPr lang="en-US" dirty="0"/>
              <a:t>Edit Master text styles</a:t>
            </a:r>
          </a:p>
          <a:p>
            <a:pPr marL="740664" lvl="1" indent="-310896">
              <a:buSzPct val="100000"/>
            </a:pPr>
            <a:r>
              <a:rPr lang="en-US" dirty="0"/>
              <a:t>Second level</a:t>
            </a:r>
          </a:p>
          <a:p>
            <a:pPr marL="1179576" lvl="2" indent="-246888"/>
            <a:r>
              <a:rPr lang="en-US" dirty="0"/>
              <a:t>Third level</a:t>
            </a:r>
          </a:p>
          <a:p>
            <a:pPr marL="1673352" lvl="3" indent="-320040">
              <a:buSzPct val="100000"/>
            </a:pPr>
            <a:r>
              <a:rPr lang="en-US" dirty="0"/>
              <a:t>Fourth level</a:t>
            </a:r>
          </a:p>
          <a:p>
            <a:pPr marL="2112264" lvl="4" indent="-246888"/>
            <a:r>
              <a:rPr lang="en-US" dirty="0"/>
              <a:t>Fifth level</a:t>
            </a:r>
          </a:p>
        </p:txBody>
      </p:sp>
      <p:sp>
        <p:nvSpPr>
          <p:cNvPr id="5" name="Text Placeholder 6"/>
          <p:cNvSpPr>
            <a:spLocks noGrp="1"/>
          </p:cNvSpPr>
          <p:nvPr>
            <p:ph type="body" sz="quarter" idx="11"/>
          </p:nvPr>
        </p:nvSpPr>
        <p:spPr>
          <a:xfrm>
            <a:off x="457200" y="4778375"/>
            <a:ext cx="11276013" cy="1209675"/>
          </a:xfrm>
          <a:solidFill>
            <a:srgbClr val="009AD7"/>
          </a:solidFill>
        </p:spPr>
        <p:txBody>
          <a:bodyPr lIns="137160" tIns="91440" rIns="91440" bIns="91440" anchor="ctr" anchorCtr="0"/>
          <a:lstStyle>
            <a:lvl1pPr marL="0" indent="0">
              <a:spcBef>
                <a:spcPts val="600"/>
              </a:spcBef>
              <a:buNone/>
              <a:defRPr>
                <a:solidFill>
                  <a:srgbClr val="FFFFFF"/>
                </a:solidFill>
              </a:defRPr>
            </a:lvl1pPr>
          </a:lstStyle>
          <a:p>
            <a:pPr lvl="0"/>
            <a:r>
              <a:rPr lang="en-US"/>
              <a:t>Edit Master text styles</a:t>
            </a:r>
          </a:p>
        </p:txBody>
      </p:sp>
    </p:spTree>
    <p:extLst>
      <p:ext uri="{BB962C8B-B14F-4D97-AF65-F5344CB8AC3E}">
        <p14:creationId xmlns:p14="http://schemas.microsoft.com/office/powerpoint/2010/main" val="129813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p:nvPr>
        </p:nvSpPr>
        <p:spPr>
          <a:xfrm>
            <a:off x="4424193" y="1527175"/>
            <a:ext cx="3336925" cy="4460875"/>
          </a:xfrm>
        </p:spPr>
        <p:txBody>
          <a:bodyPr vert="horz" lIns="0" tIns="0" rIns="0" bIns="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dirty="0"/>
              <a:t>Edit Master text styles</a:t>
            </a:r>
          </a:p>
          <a:p>
            <a:pPr marL="246888" lvl="1" indent="-246888">
              <a:buClrTx/>
              <a:buSzPct val="100000"/>
              <a:buChar char="•"/>
            </a:pPr>
            <a:r>
              <a:rPr lang="en-US" dirty="0"/>
              <a:t>Second level</a:t>
            </a:r>
          </a:p>
          <a:p>
            <a:pPr marL="740664" lvl="2" indent="-310896">
              <a:buChar char="–"/>
            </a:pPr>
            <a:r>
              <a:rPr lang="en-US" dirty="0"/>
              <a:t>Third level</a:t>
            </a:r>
          </a:p>
          <a:p>
            <a:pPr marL="1179576" lvl="3" indent="-246888">
              <a:buSzPct val="100000"/>
              <a:buChar char="•"/>
            </a:pPr>
            <a:r>
              <a:rPr lang="en-US" dirty="0"/>
              <a:t>Fourth level</a:t>
            </a:r>
          </a:p>
          <a:p>
            <a:pPr marL="1673352" lvl="4" indent="-246888">
              <a:buChar char="–"/>
            </a:pPr>
            <a:r>
              <a:rPr lang="en-US" dirty="0"/>
              <a:t>Fifth level</a:t>
            </a:r>
          </a:p>
        </p:txBody>
      </p:sp>
      <p:sp>
        <p:nvSpPr>
          <p:cNvPr id="2" name="Title 1"/>
          <p:cNvSpPr>
            <a:spLocks noGrp="1"/>
          </p:cNvSpPr>
          <p:nvPr>
            <p:ph type="title"/>
          </p:nvPr>
        </p:nvSpPr>
        <p:spPr>
          <a:xfrm>
            <a:off x="457200" y="366713"/>
            <a:ext cx="11276013" cy="443198"/>
          </a:xfrm>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457200" y="1527175"/>
            <a:ext cx="3336925" cy="4460875"/>
          </a:xfrm>
        </p:spPr>
        <p:txBody>
          <a:bodyPr vert="horz" lIns="0" tIns="0" rIns="0" bIns="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dirty="0"/>
              <a:t>Edit Master text styles</a:t>
            </a:r>
          </a:p>
          <a:p>
            <a:pPr marL="246888" lvl="1" indent="-246888">
              <a:buClrTx/>
              <a:buSzPct val="100000"/>
              <a:buChar char="•"/>
            </a:pPr>
            <a:r>
              <a:rPr lang="en-US" dirty="0"/>
              <a:t>Second level</a:t>
            </a:r>
          </a:p>
          <a:p>
            <a:pPr marL="740664" lvl="2" indent="-310896">
              <a:buChar char="–"/>
            </a:pPr>
            <a:r>
              <a:rPr lang="en-US" dirty="0"/>
              <a:t>Third level</a:t>
            </a:r>
          </a:p>
          <a:p>
            <a:pPr marL="1179576" lvl="3" indent="-246888">
              <a:buSzPct val="100000"/>
              <a:buChar char="•"/>
            </a:pPr>
            <a:r>
              <a:rPr lang="en-US" dirty="0"/>
              <a:t>Fourth level</a:t>
            </a:r>
          </a:p>
          <a:p>
            <a:pPr marL="1673352" lvl="4" indent="-246888">
              <a:buChar char="–"/>
            </a:pPr>
            <a:r>
              <a:rPr lang="en-US" dirty="0"/>
              <a:t>Fifth level</a:t>
            </a:r>
          </a:p>
        </p:txBody>
      </p:sp>
      <p:sp>
        <p:nvSpPr>
          <p:cNvPr id="8" name="Text Placeholder 11">
            <a:extLst>
              <a:ext uri="{FF2B5EF4-FFF2-40B4-BE49-F238E27FC236}">
                <a16:creationId xmlns:a16="http://schemas.microsoft.com/office/drawing/2014/main" xmlns="" id="{49681552-8EBF-4EC3-B323-EF2A28386B98}"/>
              </a:ext>
            </a:extLst>
          </p:cNvPr>
          <p:cNvSpPr>
            <a:spLocks noGrp="1"/>
          </p:cNvSpPr>
          <p:nvPr>
            <p:ph type="body" sz="quarter" idx="17"/>
          </p:nvPr>
        </p:nvSpPr>
        <p:spPr>
          <a:xfrm>
            <a:off x="8396288" y="1527175"/>
            <a:ext cx="3336925" cy="4460875"/>
          </a:xfrm>
        </p:spPr>
        <p:txBody>
          <a:bodyPr vert="horz" lIns="0" tIns="0" rIns="0" bIns="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dirty="0"/>
              <a:t>Edit Master text styles</a:t>
            </a:r>
          </a:p>
          <a:p>
            <a:pPr marL="246888" lvl="1" indent="-246888">
              <a:buClrTx/>
              <a:buSzPct val="100000"/>
              <a:buChar char="•"/>
            </a:pPr>
            <a:r>
              <a:rPr lang="en-US" dirty="0"/>
              <a:t>Second level</a:t>
            </a:r>
          </a:p>
          <a:p>
            <a:pPr marL="740664" lvl="2" indent="-310896">
              <a:buChar char="–"/>
            </a:pPr>
            <a:r>
              <a:rPr lang="en-US" dirty="0"/>
              <a:t>Third level</a:t>
            </a:r>
          </a:p>
          <a:p>
            <a:pPr marL="1179576" lvl="3" indent="-246888">
              <a:buSzPct val="100000"/>
              <a:buChar char="•"/>
            </a:pPr>
            <a:r>
              <a:rPr lang="en-US" dirty="0"/>
              <a:t>Fourth level</a:t>
            </a:r>
          </a:p>
          <a:p>
            <a:pPr marL="1673352" lvl="4" indent="-246888">
              <a:buChar char="–"/>
            </a:pPr>
            <a:r>
              <a:rPr lang="en-US" dirty="0"/>
              <a:t>Fifth level</a:t>
            </a:r>
          </a:p>
        </p:txBody>
      </p:sp>
    </p:spTree>
    <p:extLst>
      <p:ext uri="{BB962C8B-B14F-4D97-AF65-F5344CB8AC3E}">
        <p14:creationId xmlns:p14="http://schemas.microsoft.com/office/powerpoint/2010/main" val="32618175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bwMode="invGray">
          <a:xfrm>
            <a:off x="4424193" y="1527175"/>
            <a:ext cx="3336925" cy="4460875"/>
          </a:xfrm>
          <a:solidFill>
            <a:srgbClr val="355578"/>
          </a:solidFill>
        </p:spPr>
        <p:txBody>
          <a:bodyPr vert="horz" lIns="182880" tIns="182880" rIns="91440" bIns="18288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dirty="0"/>
              <a:t>Edit Master text styles</a:t>
            </a:r>
          </a:p>
          <a:p>
            <a:pPr marL="246888" lvl="1" indent="-246888">
              <a:buClrTx/>
              <a:buSzPct val="100000"/>
              <a:buChar char="•"/>
            </a:pPr>
            <a:r>
              <a:rPr lang="en-US" dirty="0"/>
              <a:t>Second level</a:t>
            </a:r>
          </a:p>
          <a:p>
            <a:pPr marL="740664" lvl="2" indent="-310896">
              <a:buChar char="–"/>
            </a:pPr>
            <a:r>
              <a:rPr lang="en-US" dirty="0"/>
              <a:t>Third level</a:t>
            </a:r>
          </a:p>
          <a:p>
            <a:pPr marL="1179576" lvl="3" indent="-246888">
              <a:buSzPct val="100000"/>
              <a:buChar char="•"/>
            </a:pPr>
            <a:r>
              <a:rPr lang="en-US" dirty="0"/>
              <a:t>Fourth level</a:t>
            </a:r>
          </a:p>
          <a:p>
            <a:pPr marL="1673352" lvl="4" indent="-320040">
              <a:buChar char="–"/>
            </a:pPr>
            <a:r>
              <a:rPr lang="en-US" dirty="0"/>
              <a:t>Fifth level</a:t>
            </a:r>
          </a:p>
        </p:txBody>
      </p:sp>
      <p:sp>
        <p:nvSpPr>
          <p:cNvPr id="2" name="Title 1"/>
          <p:cNvSpPr>
            <a:spLocks noGrp="1"/>
          </p:cNvSpPr>
          <p:nvPr>
            <p:ph type="title"/>
          </p:nvPr>
        </p:nvSpPr>
        <p:spPr>
          <a:xfrm>
            <a:off x="457200" y="366713"/>
            <a:ext cx="11276013" cy="443198"/>
          </a:xfrm>
        </p:spPr>
        <p:txBody>
          <a:bodyPr/>
          <a:lstStyle/>
          <a:p>
            <a:r>
              <a:rPr lang="en-US"/>
              <a:t>Click to edit Master title style</a:t>
            </a:r>
            <a:endParaRPr lang="en-US" dirty="0"/>
          </a:p>
        </p:txBody>
      </p:sp>
      <p:sp>
        <p:nvSpPr>
          <p:cNvPr id="12" name="Text Placeholder 11"/>
          <p:cNvSpPr>
            <a:spLocks noGrp="1"/>
          </p:cNvSpPr>
          <p:nvPr>
            <p:ph type="body" sz="quarter" idx="13" hasCustomPrompt="1"/>
          </p:nvPr>
        </p:nvSpPr>
        <p:spPr bwMode="invGray">
          <a:xfrm>
            <a:off x="457200" y="1527175"/>
            <a:ext cx="3336925" cy="4460875"/>
          </a:xfrm>
          <a:solidFill>
            <a:srgbClr val="355578"/>
          </a:solidFill>
        </p:spPr>
        <p:txBody>
          <a:bodyPr vert="horz" lIns="182880" tIns="182880" rIns="91440" bIns="18288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dirty="0"/>
              <a:t>Edit Master text styles</a:t>
            </a:r>
          </a:p>
          <a:p>
            <a:pPr marL="246888" lvl="1" indent="-246888">
              <a:buClrTx/>
              <a:buSzPct val="100000"/>
              <a:buChar char="•"/>
            </a:pPr>
            <a:r>
              <a:rPr lang="en-US" dirty="0"/>
              <a:t>Second level</a:t>
            </a:r>
          </a:p>
          <a:p>
            <a:pPr marL="740664" lvl="2" indent="-310896">
              <a:buChar char="–"/>
            </a:pPr>
            <a:r>
              <a:rPr lang="en-US" dirty="0"/>
              <a:t>Third level</a:t>
            </a:r>
          </a:p>
          <a:p>
            <a:pPr marL="1179576" lvl="3" indent="-246888">
              <a:buSzPct val="100000"/>
              <a:buChar char="•"/>
            </a:pPr>
            <a:r>
              <a:rPr lang="en-US" dirty="0"/>
              <a:t>Fourth level</a:t>
            </a:r>
          </a:p>
          <a:p>
            <a:pPr marL="1673352" lvl="4" indent="-320040">
              <a:buChar char="–"/>
            </a:pPr>
            <a:r>
              <a:rPr lang="en-US" dirty="0"/>
              <a:t>Fifth level</a:t>
            </a:r>
          </a:p>
        </p:txBody>
      </p:sp>
      <p:sp>
        <p:nvSpPr>
          <p:cNvPr id="8" name="Text Placeholder 11">
            <a:extLst>
              <a:ext uri="{FF2B5EF4-FFF2-40B4-BE49-F238E27FC236}">
                <a16:creationId xmlns:a16="http://schemas.microsoft.com/office/drawing/2014/main" xmlns="" id="{4386A93C-4A1E-4D7D-8056-21E3069C963B}"/>
              </a:ext>
            </a:extLst>
          </p:cNvPr>
          <p:cNvSpPr>
            <a:spLocks noGrp="1"/>
          </p:cNvSpPr>
          <p:nvPr>
            <p:ph type="body" sz="quarter" idx="17" hasCustomPrompt="1"/>
          </p:nvPr>
        </p:nvSpPr>
        <p:spPr bwMode="invGray">
          <a:xfrm>
            <a:off x="8396288" y="1527175"/>
            <a:ext cx="3336925" cy="4460875"/>
          </a:xfrm>
          <a:solidFill>
            <a:srgbClr val="355578"/>
          </a:solidFill>
        </p:spPr>
        <p:txBody>
          <a:bodyPr vert="horz" lIns="182880" tIns="182880" rIns="91440" bIns="18288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dirty="0"/>
              <a:t>Edit Master text styles</a:t>
            </a:r>
          </a:p>
          <a:p>
            <a:pPr marL="246888" lvl="1" indent="-246888">
              <a:buClrTx/>
              <a:buSzPct val="100000"/>
              <a:buChar char="•"/>
            </a:pPr>
            <a:r>
              <a:rPr lang="en-US" dirty="0"/>
              <a:t>Second level</a:t>
            </a:r>
          </a:p>
          <a:p>
            <a:pPr marL="740664" lvl="2" indent="-310896">
              <a:buChar char="–"/>
            </a:pPr>
            <a:r>
              <a:rPr lang="en-US" dirty="0"/>
              <a:t>Third level</a:t>
            </a:r>
          </a:p>
          <a:p>
            <a:pPr marL="1179576" lvl="3" indent="-246888">
              <a:buSzPct val="100000"/>
              <a:buChar char="•"/>
            </a:pPr>
            <a:r>
              <a:rPr lang="en-US" dirty="0"/>
              <a:t>Fourth level</a:t>
            </a:r>
          </a:p>
          <a:p>
            <a:pPr marL="1673352" lvl="4" indent="-320040">
              <a:buChar char="–"/>
            </a:pPr>
            <a:r>
              <a:rPr lang="en-US" dirty="0"/>
              <a:t>Fifth level</a:t>
            </a:r>
          </a:p>
        </p:txBody>
      </p:sp>
    </p:spTree>
    <p:extLst>
      <p:ext uri="{BB962C8B-B14F-4D97-AF65-F5344CB8AC3E}">
        <p14:creationId xmlns:p14="http://schemas.microsoft.com/office/powerpoint/2010/main" val="113958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hasCustomPrompt="1"/>
          </p:nvPr>
        </p:nvSpPr>
        <p:spPr/>
        <p:txBody>
          <a:bodyPr/>
          <a:lstStyle>
            <a:lvl1pPr marL="365760" indent="-365760">
              <a:buFont typeface="+mj-lt"/>
              <a:buAutoNum type="arabicPeriod"/>
              <a:defRPr/>
            </a:lvl1pPr>
            <a:lvl2pPr marL="859536">
              <a:defRPr/>
            </a:lvl2pPr>
            <a:lvl3pPr marL="1298448" indent="-246888">
              <a:defRPr/>
            </a:lvl3pPr>
            <a:lvl4pPr marL="1792224" indent="-320040">
              <a:defRPr/>
            </a:lvl4pPr>
            <a:lvl5pPr marL="2231136">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95224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C5BE603-3E7D-4B30-B71E-D469C05829E1}"/>
              </a:ext>
            </a:extLst>
          </p:cNvPr>
          <p:cNvSpPr>
            <a:spLocks noGrp="1"/>
          </p:cNvSpPr>
          <p:nvPr>
            <p:ph type="title" hasCustomPrompt="1"/>
          </p:nvPr>
        </p:nvSpPr>
        <p:spPr>
          <a:xfrm>
            <a:off x="457200" y="2985802"/>
            <a:ext cx="11276013" cy="443198"/>
          </a:xfrm>
        </p:spPr>
        <p:txBody>
          <a:bodyPr anchor="ctr" anchorCtr="0"/>
          <a:lstStyle>
            <a:lvl1pPr algn="ctr">
              <a:defRPr sz="4000">
                <a:solidFill>
                  <a:schemeClr val="tx2"/>
                </a:solidFill>
              </a:defRPr>
            </a:lvl1pPr>
          </a:lstStyle>
          <a:p>
            <a:r>
              <a:rPr lang="en-US" dirty="0"/>
              <a:t>Title Center Layout</a:t>
            </a:r>
          </a:p>
        </p:txBody>
      </p:sp>
    </p:spTree>
    <p:extLst>
      <p:ext uri="{BB962C8B-B14F-4D97-AF65-F5344CB8AC3E}">
        <p14:creationId xmlns:p14="http://schemas.microsoft.com/office/powerpoint/2010/main" val="19610544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Top w Cente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2F96C7-DA47-4432-8469-F8EF70ADFA3C}"/>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xmlns="" id="{7BD2D956-4F64-4FD7-99E8-2E4093BA6D37}"/>
              </a:ext>
            </a:extLst>
          </p:cNvPr>
          <p:cNvSpPr>
            <a:spLocks noGrp="1"/>
          </p:cNvSpPr>
          <p:nvPr>
            <p:ph type="body" sz="quarter" idx="10"/>
          </p:nvPr>
        </p:nvSpPr>
        <p:spPr>
          <a:xfrm>
            <a:off x="457200" y="2985802"/>
            <a:ext cx="11276013" cy="443198"/>
          </a:xfrm>
        </p:spPr>
        <p:txBody>
          <a:bodyPr vert="horz" wrap="square" lIns="0" tIns="0" rIns="0" bIns="0" rtlCol="0" anchor="ctr" anchorCtr="0">
            <a:noAutofit/>
          </a:bodyPr>
          <a:lstStyle>
            <a:lvl1pPr>
              <a:defRPr lang="en-US" sz="4000" b="0" smtClean="0">
                <a:solidFill>
                  <a:schemeClr val="tx2"/>
                </a:solidFill>
                <a:latin typeface="Arial Black" panose="020B0A04020102020204" pitchFamily="34" charset="0"/>
                <a:ea typeface="+mj-ea"/>
                <a:cs typeface="+mj-cs"/>
              </a:defRPr>
            </a:lvl1pPr>
            <a:lvl2pPr>
              <a:defRPr lang="en-US" smtClean="0"/>
            </a:lvl2pPr>
            <a:lvl3pPr>
              <a:defRPr lang="en-US" smtClean="0"/>
            </a:lvl3pPr>
            <a:lvl4pPr>
              <a:defRPr lang="en-US" smtClean="0"/>
            </a:lvl4pPr>
            <a:lvl5pPr>
              <a:defRPr lang="en-US"/>
            </a:lvl5pPr>
          </a:lstStyle>
          <a:p>
            <a:pPr lvl="0" algn="ctr">
              <a:buNone/>
            </a:pPr>
            <a:r>
              <a:rPr lang="en-US" dirty="0"/>
              <a:t>Click to edit Master text styles</a:t>
            </a:r>
          </a:p>
        </p:txBody>
      </p:sp>
    </p:spTree>
    <p:extLst>
      <p:ext uri="{BB962C8B-B14F-4D97-AF65-F5344CB8AC3E}">
        <p14:creationId xmlns:p14="http://schemas.microsoft.com/office/powerpoint/2010/main" val="12187766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73EB3B-0AE2-7A48-BF35-D1CF1DB27874}"/>
              </a:ext>
            </a:extLst>
          </p:cNvPr>
          <p:cNvSpPr/>
          <p:nvPr userDrawn="1"/>
        </p:nvSpPr>
        <p:spPr bwMode="ltGray">
          <a:xfrm>
            <a:off x="7140899" y="1354039"/>
            <a:ext cx="5051100" cy="3286926"/>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itle 5">
            <a:extLst>
              <a:ext uri="{FF2B5EF4-FFF2-40B4-BE49-F238E27FC236}">
                <a16:creationId xmlns:a16="http://schemas.microsoft.com/office/drawing/2014/main" xmlns="" id="{73370145-84B9-6A4C-AABF-9DA2C2415A28}"/>
              </a:ext>
            </a:extLst>
          </p:cNvPr>
          <p:cNvSpPr>
            <a:spLocks noGrp="1"/>
          </p:cNvSpPr>
          <p:nvPr>
            <p:ph type="title" hasCustomPrompt="1"/>
          </p:nvPr>
        </p:nvSpPr>
        <p:spPr>
          <a:xfrm>
            <a:off x="2055247" y="1527176"/>
            <a:ext cx="4906765" cy="2937249"/>
          </a:xfrm>
        </p:spPr>
        <p:txBody>
          <a:bodyPr vert="horz" lIns="0" tIns="0" rIns="0" bIns="0" rtlCol="0" anchor="ctr">
            <a:noAutofit/>
          </a:bodyPr>
          <a:lstStyle>
            <a:lvl1pPr>
              <a:lnSpc>
                <a:spcPct val="100000"/>
              </a:lnSpc>
              <a:spcBef>
                <a:spcPts val="0"/>
              </a:spcBef>
              <a:buClr>
                <a:schemeClr val="tx1"/>
              </a:buClr>
              <a:buSzPct val="90000"/>
              <a:buFont typeface="Wingdings" panose="05000000000000000000" pitchFamily="2" charset="2"/>
              <a:buNone/>
              <a:defRPr lang="en-US" sz="3200" b="1">
                <a:solidFill>
                  <a:schemeClr val="tx2"/>
                </a:solidFill>
                <a:latin typeface="Arial Black" panose="020B0A04020102020204" pitchFamily="34" charset="0"/>
                <a:ea typeface="+mn-ea"/>
                <a:cs typeface="Arial Black" panose="020B0A04020102020204" pitchFamily="34" charset="0"/>
              </a:defRPr>
            </a:lvl1pPr>
          </a:lstStyle>
          <a:p>
            <a:pPr lvl="0">
              <a:spcBef>
                <a:spcPts val="0"/>
              </a:spcBef>
              <a:buClr>
                <a:schemeClr val="tx1"/>
              </a:buClr>
              <a:buSzPct val="90000"/>
              <a:buFont typeface="Wingdings" panose="05000000000000000000" pitchFamily="2" charset="2"/>
              <a:buNone/>
            </a:pPr>
            <a:r>
              <a:rPr lang="en-US" dirty="0"/>
              <a:t>Divider Slide</a:t>
            </a:r>
            <a:br>
              <a:rPr lang="en-US" dirty="0"/>
            </a:br>
            <a:r>
              <a:rPr lang="en-US" dirty="0"/>
              <a:t>30 Characters</a:t>
            </a:r>
            <a:br>
              <a:rPr lang="en-US" dirty="0"/>
            </a:br>
            <a:r>
              <a:rPr lang="en-US" dirty="0"/>
              <a:t>Lorem Ipsum</a:t>
            </a:r>
          </a:p>
        </p:txBody>
      </p:sp>
      <p:sp>
        <p:nvSpPr>
          <p:cNvPr id="14" name="Rectangle 13">
            <a:extLst>
              <a:ext uri="{FF2B5EF4-FFF2-40B4-BE49-F238E27FC236}">
                <a16:creationId xmlns:a16="http://schemas.microsoft.com/office/drawing/2014/main" xmlns="" id="{D3C73678-BC25-BB4A-A678-83DD136C7174}"/>
              </a:ext>
            </a:extLst>
          </p:cNvPr>
          <p:cNvSpPr/>
          <p:nvPr userDrawn="1"/>
        </p:nvSpPr>
        <p:spPr bwMode="ltGray">
          <a:xfrm>
            <a:off x="-2" y="1354039"/>
            <a:ext cx="1753954" cy="3286926"/>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1227172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_Sk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7409549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_Tangerin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37840615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_Ro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38560693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vider_Surf">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3983251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1009268"/>
            <a:ext cx="606014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6" name="Text Placeholder 5">
            <a:extLst>
              <a:ext uri="{FF2B5EF4-FFF2-40B4-BE49-F238E27FC236}">
                <a16:creationId xmlns:a16="http://schemas.microsoft.com/office/drawing/2014/main" xmlns="" id="{B5A5ABB7-A574-4F00-8EBF-4F95BF5684D9}"/>
              </a:ext>
            </a:extLst>
          </p:cNvPr>
          <p:cNvSpPr>
            <a:spLocks noGrp="1"/>
          </p:cNvSpPr>
          <p:nvPr>
            <p:ph type="body" sz="quarter" idx="12" hasCustomPrompt="1"/>
          </p:nvPr>
        </p:nvSpPr>
        <p:spPr>
          <a:xfrm>
            <a:off x="457200" y="5485384"/>
            <a:ext cx="606014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13767001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_larg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457199" y="1009268"/>
            <a:ext cx="836676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457199" y="5485384"/>
            <a:ext cx="836676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18110294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_Quote_Sky">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230604809"/>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hasCustomPrompt="1"/>
          </p:nvPr>
        </p:nvSpPr>
        <p:spPr/>
        <p:txBody>
          <a:bodyPr/>
          <a:lstStyle>
            <a:lvl1pPr marL="365760" indent="-365760">
              <a:buClrTx/>
              <a:buFont typeface="+mj-lt"/>
              <a:buAutoNum type="arabicPeriod"/>
              <a:defRPr>
                <a:solidFill>
                  <a:srgbClr val="979D9D"/>
                </a:solidFill>
              </a:defRPr>
            </a:lvl1pPr>
            <a:lvl2pPr marL="859536">
              <a:buClr>
                <a:srgbClr val="979D9D"/>
              </a:buClr>
              <a:defRPr>
                <a:solidFill>
                  <a:srgbClr val="979D9D"/>
                </a:solidFill>
              </a:defRPr>
            </a:lvl2pPr>
            <a:lvl3pPr marL="1298448">
              <a:buClr>
                <a:srgbClr val="979D9D"/>
              </a:buClr>
              <a:defRPr>
                <a:solidFill>
                  <a:srgbClr val="979D9D"/>
                </a:solidFill>
              </a:defRPr>
            </a:lvl3pPr>
            <a:lvl4pPr marL="1792224">
              <a:buClr>
                <a:srgbClr val="979D9D"/>
              </a:buClr>
              <a:defRPr>
                <a:solidFill>
                  <a:srgbClr val="979D9D"/>
                </a:solidFill>
              </a:defRPr>
            </a:lvl4pPr>
            <a:lvl5pPr marL="2231136">
              <a:buClr>
                <a:srgbClr val="979D9D"/>
              </a:buClr>
              <a:defRPr>
                <a:solidFill>
                  <a:srgbClr val="979D9D"/>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76111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_Quote_Lemon">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523122618"/>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_Quote_Tangerin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lgn="l">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973558146"/>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_Quote_Ros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883659131"/>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_Quote_Surf">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26248369"/>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Key Issue - Takeaway1">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8578134-C757-4EB6-8CBA-C93029B5AF5B}"/>
              </a:ext>
            </a:extLst>
          </p:cNvPr>
          <p:cNvSpPr txBox="1"/>
          <p:nvPr userDrawn="1"/>
        </p:nvSpPr>
        <p:spPr>
          <a:xfrm>
            <a:off x="1066135" y="1999536"/>
            <a:ext cx="9373265" cy="646331"/>
          </a:xfrm>
          <a:prstGeom prst="rect">
            <a:avLst/>
          </a:prstGeom>
          <a:noFill/>
        </p:spPr>
        <p:txBody>
          <a:bodyPr wrap="square" lIns="0" rtlCol="0">
            <a:spAutoFit/>
          </a:bodyPr>
          <a:lstStyle/>
          <a:p>
            <a:r>
              <a:rPr lang="en-US" sz="3600" dirty="0">
                <a:solidFill>
                  <a:srgbClr val="FF540A"/>
                </a:solidFill>
                <a:latin typeface="Arial Black" panose="020B0A04020102020204" pitchFamily="34" charset="0"/>
              </a:rPr>
              <a:t>Key Issue Take-Away:</a:t>
            </a:r>
          </a:p>
        </p:txBody>
      </p:sp>
      <p:sp>
        <p:nvSpPr>
          <p:cNvPr id="5" name="Text Placeholder 4">
            <a:extLst>
              <a:ext uri="{FF2B5EF4-FFF2-40B4-BE49-F238E27FC236}">
                <a16:creationId xmlns:a16="http://schemas.microsoft.com/office/drawing/2014/main" xmlns="" id="{9895260A-4283-47C2-8FAF-88F622DA4B99}"/>
              </a:ext>
            </a:extLst>
          </p:cNvPr>
          <p:cNvSpPr>
            <a:spLocks noGrp="1"/>
          </p:cNvSpPr>
          <p:nvPr>
            <p:ph type="body" sz="quarter" idx="10"/>
          </p:nvPr>
        </p:nvSpPr>
        <p:spPr>
          <a:xfrm>
            <a:off x="1061884" y="2664747"/>
            <a:ext cx="9377516" cy="1927225"/>
          </a:xfrm>
        </p:spPr>
        <p:txBody>
          <a:bodyPr/>
          <a:lstStyle>
            <a:lvl1pPr marL="0" indent="0">
              <a:buNone/>
              <a:defRPr sz="3600"/>
            </a:lvl1pPr>
            <a:lvl2pPr marL="365760" indent="0">
              <a:buNone/>
              <a:defRPr sz="3200"/>
            </a:lvl2pPr>
            <a:lvl3pPr marL="685800" indent="0">
              <a:buNone/>
              <a:defRPr sz="3200"/>
            </a:lvl3pPr>
            <a:lvl4pPr marL="1005840" indent="0">
              <a:buNone/>
              <a:defRPr sz="3200"/>
            </a:lvl4pPr>
            <a:lvl5pPr marL="1325880" indent="0">
              <a:buNone/>
              <a:defRPr sz="3200"/>
            </a:lvl5pPr>
          </a:lstStyle>
          <a:p>
            <a:pPr lvl="0"/>
            <a:r>
              <a:rPr lang="en-US" dirty="0"/>
              <a:t>Click to edit Master text styles</a:t>
            </a:r>
          </a:p>
        </p:txBody>
      </p:sp>
    </p:spTree>
    <p:extLst>
      <p:ext uri="{BB962C8B-B14F-4D97-AF65-F5344CB8AC3E}">
        <p14:creationId xmlns:p14="http://schemas.microsoft.com/office/powerpoint/2010/main" val="3340229315"/>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Key Issue - Takeaway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C5BE603-3E7D-4B30-B71E-D469C05829E1}"/>
              </a:ext>
            </a:extLst>
          </p:cNvPr>
          <p:cNvSpPr>
            <a:spLocks noGrp="1"/>
          </p:cNvSpPr>
          <p:nvPr>
            <p:ph type="title" hasCustomPrompt="1"/>
          </p:nvPr>
        </p:nvSpPr>
        <p:spPr>
          <a:xfrm>
            <a:off x="1994219" y="2508937"/>
            <a:ext cx="8445181" cy="443198"/>
          </a:xfrm>
        </p:spPr>
        <p:txBody>
          <a:bodyPr anchor="t" anchorCtr="0"/>
          <a:lstStyle>
            <a:lvl1pPr algn="l">
              <a:defRPr sz="3600">
                <a:solidFill>
                  <a:schemeClr val="tx2"/>
                </a:solidFill>
              </a:defRPr>
            </a:lvl1pPr>
          </a:lstStyle>
          <a:p>
            <a:r>
              <a:rPr lang="en-US" dirty="0"/>
              <a:t>Title Center Layout</a:t>
            </a:r>
          </a:p>
        </p:txBody>
      </p:sp>
      <p:sp>
        <p:nvSpPr>
          <p:cNvPr id="4" name="Graphic 4">
            <a:extLst>
              <a:ext uri="{FF2B5EF4-FFF2-40B4-BE49-F238E27FC236}">
                <a16:creationId xmlns:a16="http://schemas.microsoft.com/office/drawing/2014/main" xmlns="" id="{A03498A7-9B95-42BE-BF8D-3D7D59C7CBB6}"/>
              </a:ext>
            </a:extLst>
          </p:cNvPr>
          <p:cNvSpPr/>
          <p:nvPr userDrawn="1"/>
        </p:nvSpPr>
        <p:spPr>
          <a:xfrm>
            <a:off x="1100356" y="2418736"/>
            <a:ext cx="623600" cy="623600"/>
          </a:xfrm>
          <a:custGeom>
            <a:avLst/>
            <a:gdLst>
              <a:gd name="connsiteX0" fmla="*/ 266700 w 533400"/>
              <a:gd name="connsiteY0" fmla="*/ 0 h 533400"/>
              <a:gd name="connsiteX1" fmla="*/ 0 w 533400"/>
              <a:gd name="connsiteY1" fmla="*/ 266700 h 533400"/>
              <a:gd name="connsiteX2" fmla="*/ 266700 w 533400"/>
              <a:gd name="connsiteY2" fmla="*/ 533400 h 533400"/>
              <a:gd name="connsiteX3" fmla="*/ 533400 w 533400"/>
              <a:gd name="connsiteY3" fmla="*/ 266700 h 533400"/>
              <a:gd name="connsiteX4" fmla="*/ 266700 w 533400"/>
              <a:gd name="connsiteY4" fmla="*/ 0 h 533400"/>
              <a:gd name="connsiteX5" fmla="*/ 266700 w 533400"/>
              <a:gd name="connsiteY5" fmla="*/ 495300 h 533400"/>
              <a:gd name="connsiteX6" fmla="*/ 38100 w 533400"/>
              <a:gd name="connsiteY6" fmla="*/ 266700 h 533400"/>
              <a:gd name="connsiteX7" fmla="*/ 266700 w 533400"/>
              <a:gd name="connsiteY7" fmla="*/ 38100 h 533400"/>
              <a:gd name="connsiteX8" fmla="*/ 495300 w 533400"/>
              <a:gd name="connsiteY8" fmla="*/ 266700 h 533400"/>
              <a:gd name="connsiteX9" fmla="*/ 266700 w 533400"/>
              <a:gd name="connsiteY9" fmla="*/ 495300 h 533400"/>
              <a:gd name="connsiteX10" fmla="*/ 285750 w 533400"/>
              <a:gd name="connsiteY10" fmla="*/ 100013 h 533400"/>
              <a:gd name="connsiteX11" fmla="*/ 247650 w 533400"/>
              <a:gd name="connsiteY11" fmla="*/ 100013 h 533400"/>
              <a:gd name="connsiteX12" fmla="*/ 247650 w 533400"/>
              <a:gd name="connsiteY12" fmla="*/ 61913 h 533400"/>
              <a:gd name="connsiteX13" fmla="*/ 285750 w 533400"/>
              <a:gd name="connsiteY13" fmla="*/ 61913 h 533400"/>
              <a:gd name="connsiteX14" fmla="*/ 285750 w 533400"/>
              <a:gd name="connsiteY14" fmla="*/ 100013 h 533400"/>
              <a:gd name="connsiteX15" fmla="*/ 247650 w 533400"/>
              <a:gd name="connsiteY15" fmla="*/ 433388 h 533400"/>
              <a:gd name="connsiteX16" fmla="*/ 285750 w 533400"/>
              <a:gd name="connsiteY16" fmla="*/ 433388 h 533400"/>
              <a:gd name="connsiteX17" fmla="*/ 285750 w 533400"/>
              <a:gd name="connsiteY17" fmla="*/ 471488 h 533400"/>
              <a:gd name="connsiteX18" fmla="*/ 247650 w 533400"/>
              <a:gd name="connsiteY18" fmla="*/ 471488 h 533400"/>
              <a:gd name="connsiteX19" fmla="*/ 247650 w 533400"/>
              <a:gd name="connsiteY19" fmla="*/ 433388 h 533400"/>
              <a:gd name="connsiteX20" fmla="*/ 61913 w 533400"/>
              <a:gd name="connsiteY20" fmla="*/ 247650 h 533400"/>
              <a:gd name="connsiteX21" fmla="*/ 100013 w 533400"/>
              <a:gd name="connsiteY21" fmla="*/ 247650 h 533400"/>
              <a:gd name="connsiteX22" fmla="*/ 100013 w 533400"/>
              <a:gd name="connsiteY22" fmla="*/ 285750 h 533400"/>
              <a:gd name="connsiteX23" fmla="*/ 61913 w 533400"/>
              <a:gd name="connsiteY23" fmla="*/ 285750 h 533400"/>
              <a:gd name="connsiteX24" fmla="*/ 61913 w 533400"/>
              <a:gd name="connsiteY24" fmla="*/ 247650 h 533400"/>
              <a:gd name="connsiteX25" fmla="*/ 471488 w 533400"/>
              <a:gd name="connsiteY25" fmla="*/ 247650 h 533400"/>
              <a:gd name="connsiteX26" fmla="*/ 471488 w 533400"/>
              <a:gd name="connsiteY26" fmla="*/ 285750 h 533400"/>
              <a:gd name="connsiteX27" fmla="*/ 433388 w 533400"/>
              <a:gd name="connsiteY27" fmla="*/ 285750 h 533400"/>
              <a:gd name="connsiteX28" fmla="*/ 433388 w 533400"/>
              <a:gd name="connsiteY28" fmla="*/ 247650 h 533400"/>
              <a:gd name="connsiteX29" fmla="*/ 471488 w 533400"/>
              <a:gd name="connsiteY29" fmla="*/ 247650 h 533400"/>
              <a:gd name="connsiteX30" fmla="*/ 138113 w 533400"/>
              <a:gd name="connsiteY30" fmla="*/ 390525 h 533400"/>
              <a:gd name="connsiteX31" fmla="*/ 319088 w 533400"/>
              <a:gd name="connsiteY31" fmla="*/ 314325 h 533400"/>
              <a:gd name="connsiteX32" fmla="*/ 395288 w 533400"/>
              <a:gd name="connsiteY32" fmla="*/ 133350 h 533400"/>
              <a:gd name="connsiteX33" fmla="*/ 214313 w 533400"/>
              <a:gd name="connsiteY33" fmla="*/ 209550 h 533400"/>
              <a:gd name="connsiteX34" fmla="*/ 138113 w 533400"/>
              <a:gd name="connsiteY34" fmla="*/ 390525 h 533400"/>
              <a:gd name="connsiteX35" fmla="*/ 323879 w 533400"/>
              <a:gd name="connsiteY35" fmla="*/ 204759 h 533400"/>
              <a:gd name="connsiteX36" fmla="*/ 289989 w 533400"/>
              <a:gd name="connsiteY36" fmla="*/ 285236 h 533400"/>
              <a:gd name="connsiteX37" fmla="*/ 209512 w 533400"/>
              <a:gd name="connsiteY37" fmla="*/ 319126 h 533400"/>
              <a:gd name="connsiteX38" fmla="*/ 243402 w 533400"/>
              <a:gd name="connsiteY38" fmla="*/ 238649 h 533400"/>
              <a:gd name="connsiteX39" fmla="*/ 323879 w 533400"/>
              <a:gd name="connsiteY39" fmla="*/ 204759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533400">
                <a:moveTo>
                  <a:pt x="266700" y="0"/>
                </a:moveTo>
                <a:cubicBezTo>
                  <a:pt x="119405" y="0"/>
                  <a:pt x="0" y="119405"/>
                  <a:pt x="0" y="266700"/>
                </a:cubicBezTo>
                <a:cubicBezTo>
                  <a:pt x="0" y="413995"/>
                  <a:pt x="119405" y="533400"/>
                  <a:pt x="266700" y="533400"/>
                </a:cubicBezTo>
                <a:cubicBezTo>
                  <a:pt x="413995" y="533400"/>
                  <a:pt x="533400" y="413995"/>
                  <a:pt x="533400" y="266700"/>
                </a:cubicBezTo>
                <a:cubicBezTo>
                  <a:pt x="533400" y="119405"/>
                  <a:pt x="413995" y="0"/>
                  <a:pt x="266700" y="0"/>
                </a:cubicBezTo>
                <a:close/>
                <a:moveTo>
                  <a:pt x="266700" y="495300"/>
                </a:moveTo>
                <a:cubicBezTo>
                  <a:pt x="140646" y="495300"/>
                  <a:pt x="38100" y="392754"/>
                  <a:pt x="38100" y="266700"/>
                </a:cubicBezTo>
                <a:cubicBezTo>
                  <a:pt x="38100" y="140646"/>
                  <a:pt x="140646" y="38100"/>
                  <a:pt x="266700" y="38100"/>
                </a:cubicBezTo>
                <a:cubicBezTo>
                  <a:pt x="392754" y="38100"/>
                  <a:pt x="495300" y="140646"/>
                  <a:pt x="495300" y="266700"/>
                </a:cubicBezTo>
                <a:cubicBezTo>
                  <a:pt x="495300" y="392754"/>
                  <a:pt x="392754" y="495300"/>
                  <a:pt x="266700" y="495300"/>
                </a:cubicBezTo>
                <a:close/>
                <a:moveTo>
                  <a:pt x="285750" y="100013"/>
                </a:moveTo>
                <a:lnTo>
                  <a:pt x="247650" y="100013"/>
                </a:lnTo>
                <a:lnTo>
                  <a:pt x="247650" y="61913"/>
                </a:lnTo>
                <a:lnTo>
                  <a:pt x="285750" y="61913"/>
                </a:lnTo>
                <a:lnTo>
                  <a:pt x="285750" y="100013"/>
                </a:lnTo>
                <a:close/>
                <a:moveTo>
                  <a:pt x="247650" y="433388"/>
                </a:moveTo>
                <a:lnTo>
                  <a:pt x="285750" y="433388"/>
                </a:lnTo>
                <a:lnTo>
                  <a:pt x="285750" y="471488"/>
                </a:lnTo>
                <a:lnTo>
                  <a:pt x="247650" y="471488"/>
                </a:lnTo>
                <a:lnTo>
                  <a:pt x="247650" y="433388"/>
                </a:lnTo>
                <a:close/>
                <a:moveTo>
                  <a:pt x="61913" y="247650"/>
                </a:moveTo>
                <a:lnTo>
                  <a:pt x="100013" y="247650"/>
                </a:lnTo>
                <a:lnTo>
                  <a:pt x="100013" y="285750"/>
                </a:lnTo>
                <a:lnTo>
                  <a:pt x="61913" y="285750"/>
                </a:lnTo>
                <a:lnTo>
                  <a:pt x="61913" y="247650"/>
                </a:lnTo>
                <a:close/>
                <a:moveTo>
                  <a:pt x="471488" y="247650"/>
                </a:moveTo>
                <a:lnTo>
                  <a:pt x="471488" y="285750"/>
                </a:lnTo>
                <a:lnTo>
                  <a:pt x="433388" y="285750"/>
                </a:lnTo>
                <a:lnTo>
                  <a:pt x="433388" y="247650"/>
                </a:lnTo>
                <a:lnTo>
                  <a:pt x="471488" y="247650"/>
                </a:lnTo>
                <a:close/>
                <a:moveTo>
                  <a:pt x="138113" y="390525"/>
                </a:moveTo>
                <a:lnTo>
                  <a:pt x="319088" y="314325"/>
                </a:lnTo>
                <a:lnTo>
                  <a:pt x="395288" y="133350"/>
                </a:lnTo>
                <a:lnTo>
                  <a:pt x="214313" y="209550"/>
                </a:lnTo>
                <a:lnTo>
                  <a:pt x="138113" y="390525"/>
                </a:lnTo>
                <a:close/>
                <a:moveTo>
                  <a:pt x="323879" y="204759"/>
                </a:moveTo>
                <a:lnTo>
                  <a:pt x="289989" y="285236"/>
                </a:lnTo>
                <a:lnTo>
                  <a:pt x="209512" y="319126"/>
                </a:lnTo>
                <a:lnTo>
                  <a:pt x="243402" y="238649"/>
                </a:lnTo>
                <a:lnTo>
                  <a:pt x="323879" y="204759"/>
                </a:lnTo>
                <a:close/>
              </a:path>
            </a:pathLst>
          </a:custGeom>
          <a:solidFill>
            <a:srgbClr val="FF540A"/>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3996524882"/>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p>
            <a:r>
              <a:rPr lang="en-US" sz="700" dirty="0"/>
              <a:t>© 2022 Gartner, Inc. and/or its affiliates. All rights reserved. Gartner is a registered trademark of Gartner, Inc. or its affiliates. This presentation, including all supporting materials, </a:t>
            </a:r>
            <a:br>
              <a:rPr lang="en-US" sz="700" dirty="0"/>
            </a:br>
            <a:r>
              <a:rPr lang="en-US" sz="700"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pic>
        <p:nvPicPr>
          <p:cNvPr id="27" name="Picture 26">
            <a:extLst>
              <a:ext uri="{FF2B5EF4-FFF2-40B4-BE49-F238E27FC236}">
                <a16:creationId xmlns:a16="http://schemas.microsoft.com/office/drawing/2014/main" xmlns="" id="{E77AE7DB-FD48-4294-BD87-EA8DA4C9EC3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3683953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4"/>
          <p:cNvSpPr>
            <a:spLocks noGrp="1"/>
          </p:cNvSpPr>
          <p:nvPr>
            <p:ph sz="quarter" idx="10" hasCustomPrompt="1"/>
          </p:nvPr>
        </p:nvSpPr>
        <p:spPr>
          <a:xfrm>
            <a:off x="457200" y="1527175"/>
            <a:ext cx="5499100" cy="44608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1335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hasCustomPrompt="1"/>
          </p:nvPr>
        </p:nvSpPr>
        <p:spPr>
          <a:xfrm>
            <a:off x="457200" y="1527175"/>
            <a:ext cx="5499100" cy="44608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hasCustomPrompt="1"/>
          </p:nvPr>
        </p:nvSpPr>
        <p:spPr>
          <a:xfrm>
            <a:off x="6234113" y="1527175"/>
            <a:ext cx="5499100" cy="4460875"/>
          </a:xfrm>
        </p:spPr>
        <p:txBody>
          <a:bodyPr/>
          <a:lstStyle>
            <a:lvl1pPr>
              <a:buClrTx/>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7736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A Ba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Text Placeholder 11"/>
          <p:cNvSpPr>
            <a:spLocks noGrp="1"/>
          </p:cNvSpPr>
          <p:nvPr>
            <p:ph type="body" sz="quarter" idx="13" hasCustomPrompt="1"/>
          </p:nvPr>
        </p:nvSpPr>
        <p:spPr>
          <a:xfrm>
            <a:off x="457201" y="2193290"/>
            <a:ext cx="5499100" cy="3794760"/>
          </a:xfrm>
        </p:spPr>
        <p:txBody>
          <a:bodyPr>
            <a:noAutofit/>
          </a:bodyPr>
          <a:lstStyle>
            <a:lvl1pPr marL="0" indent="0">
              <a:buNone/>
              <a:defRPr sz="2400" b="1"/>
            </a:lvl1pPr>
            <a:lvl2pPr marL="246888" indent="-246888">
              <a:buClrTx/>
              <a:buSzPct val="100000"/>
              <a:buFont typeface="Arial" panose="020B0604020202020204" pitchFamily="34" charset="0"/>
              <a:buChar char="•"/>
              <a:defRPr sz="2400"/>
            </a:lvl2pPr>
            <a:lvl3pPr marL="740664" indent="-310896">
              <a:buFont typeface="Arial" panose="020B0604020202020204" pitchFamily="34" charset="0"/>
              <a:buChar char="–"/>
              <a:defRPr sz="2400"/>
            </a:lvl3pPr>
            <a:lvl4pPr marL="1179576" indent="-246888">
              <a:buSzPct val="100000"/>
              <a:buFont typeface="Arial" panose="020B0604020202020204" pitchFamily="34" charset="0"/>
              <a:buChar char="•"/>
              <a:defRPr sz="2400"/>
            </a:lvl4pPr>
            <a:lvl5pPr marL="1673352" indent="-32004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5" hasCustomPrompt="1"/>
          </p:nvPr>
        </p:nvSpPr>
        <p:spPr bwMode="ltGray">
          <a:xfrm>
            <a:off x="457200" y="976313"/>
            <a:ext cx="11276013" cy="1047750"/>
          </a:xfrm>
          <a:solidFill>
            <a:srgbClr val="002856"/>
          </a:solidFill>
        </p:spPr>
        <p:txBody>
          <a:bodyPr lIns="137160" rIns="91440" anchor="ctr" anchorCtr="0"/>
          <a:lstStyle>
            <a:lvl1pPr marL="0" indent="0">
              <a:spcBef>
                <a:spcPts val="600"/>
              </a:spcBef>
              <a:buNone/>
              <a:defRPr sz="2400">
                <a:solidFill>
                  <a:srgbClr val="FFFFFF"/>
                </a:solidFill>
              </a:defRPr>
            </a:lvl1pPr>
          </a:lstStyle>
          <a:p>
            <a:pPr lvl="0"/>
            <a:r>
              <a:rPr lang="en-US" dirty="0"/>
              <a:t>Edit Master text styles</a:t>
            </a:r>
          </a:p>
        </p:txBody>
      </p:sp>
      <p:sp>
        <p:nvSpPr>
          <p:cNvPr id="7" name="Text Placeholder 11"/>
          <p:cNvSpPr>
            <a:spLocks noGrp="1"/>
          </p:cNvSpPr>
          <p:nvPr>
            <p:ph type="body" sz="quarter" idx="16" hasCustomPrompt="1"/>
          </p:nvPr>
        </p:nvSpPr>
        <p:spPr>
          <a:xfrm>
            <a:off x="6234113" y="2193290"/>
            <a:ext cx="5499100" cy="3794760"/>
          </a:xfrm>
        </p:spPr>
        <p:txBody>
          <a:bodyPr>
            <a:noAutofit/>
          </a:bodyPr>
          <a:lstStyle>
            <a:lvl1pPr marL="0" indent="0">
              <a:buNone/>
              <a:defRPr sz="2400" b="1"/>
            </a:lvl1pPr>
            <a:lvl2pPr marL="246888" indent="-246888">
              <a:buClrTx/>
              <a:buSzPct val="100000"/>
              <a:buFont typeface="Arial" panose="020B0604020202020204" pitchFamily="34" charset="0"/>
              <a:buChar char="•"/>
              <a:defRPr sz="2400"/>
            </a:lvl2pPr>
            <a:lvl3pPr marL="740664" indent="-310896">
              <a:buFont typeface="Arial" panose="020B0604020202020204" pitchFamily="34" charset="0"/>
              <a:buChar char="–"/>
              <a:defRPr sz="2400"/>
            </a:lvl3pPr>
            <a:lvl4pPr marL="1179576" indent="-246888">
              <a:buSzPct val="100000"/>
              <a:buFont typeface="Arial" panose="020B0604020202020204" pitchFamily="34" charset="0"/>
              <a:buChar char="•"/>
              <a:defRPr sz="2400"/>
            </a:lvl4pPr>
            <a:lvl5pPr marL="1673352" indent="-32004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4388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image" Target="../media/image2.png"/><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theme" Target="../theme/theme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pic>
        <p:nvPicPr>
          <p:cNvPr id="14" name="Gartner Logo"/>
          <p:cNvPicPr>
            <a:picLocks noChangeAspect="1"/>
          </p:cNvPicPr>
          <p:nvPr userDrawn="1"/>
        </p:nvPicPr>
        <p:blipFill>
          <a:blip r:embed="rId36"/>
          <a:srcRect/>
          <a:stretch/>
        </p:blipFill>
        <p:spPr>
          <a:xfrm>
            <a:off x="10452994" y="6241725"/>
            <a:ext cx="1280218" cy="292316"/>
          </a:xfrm>
          <a:prstGeom prst="rect">
            <a:avLst/>
          </a:prstGeom>
        </p:spPr>
      </p:pic>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pyright and Pg Num"/>
          <p:cNvSpPr txBox="1"/>
          <p:nvPr userDrawn="1"/>
        </p:nvSpPr>
        <p:spPr>
          <a:xfrm>
            <a:off x="457201" y="6408509"/>
            <a:ext cx="7181849" cy="138499"/>
          </a:xfrm>
          <a:prstGeom prst="rect">
            <a:avLst/>
          </a:prstGeom>
          <a:noFill/>
        </p:spPr>
        <p:txBody>
          <a:bodyPr wrap="square" lIns="0" tIns="0" rIns="0" bIns="0" rtlCol="0" anchor="b" anchorCtr="0">
            <a:spAutoFit/>
          </a:bodyPr>
          <a:lstStyle/>
          <a:p>
            <a:pPr marL="274320" marR="0" lvl="0" indent="-274320" algn="l" defTabSz="914400" rtl="0" eaLnBrk="1" fontAlgn="auto" latinLnBrk="0" hangingPunct="1">
              <a:lnSpc>
                <a:spcPct val="100000"/>
              </a:lnSpc>
              <a:spcBef>
                <a:spcPts val="0"/>
              </a:spcBef>
              <a:spcAft>
                <a:spcPts val="0"/>
              </a:spcAft>
              <a:buClrTx/>
              <a:buSzTx/>
              <a:buFontTx/>
              <a:buNone/>
              <a:tabLst>
                <a:tab pos="288925" algn="l"/>
              </a:tabLst>
              <a:defRPr/>
            </a:pPr>
            <a:fld id="{1CE9EA8B-DBE7-492B-893F-AD13AC039ED7}" type="slidenum">
              <a:rPr lang="en-US" sz="900" smtClean="0">
                <a:solidFill>
                  <a:srgbClr val="000000"/>
                </a:solidFill>
              </a:rPr>
              <a:pPr marL="274320" marR="0" lvl="0" indent="-274320" algn="l" defTabSz="914400" rtl="0" eaLnBrk="1" fontAlgn="auto" latinLnBrk="0" hangingPunct="1">
                <a:lnSpc>
                  <a:spcPct val="100000"/>
                </a:lnSpc>
                <a:spcBef>
                  <a:spcPts val="0"/>
                </a:spcBef>
                <a:spcAft>
                  <a:spcPts val="0"/>
                </a:spcAft>
                <a:buClrTx/>
                <a:buSzTx/>
                <a:buFontTx/>
                <a:buNone/>
                <a:tabLst>
                  <a:tab pos="288925" algn="l"/>
                </a:tabLst>
                <a:defRPr/>
              </a:pPr>
              <a:t>‹#›</a:t>
            </a:fld>
            <a:r>
              <a:rPr lang="en-US" sz="700" dirty="0">
                <a:solidFill>
                  <a:srgbClr val="6F7878"/>
                </a:solidFill>
              </a:rPr>
              <a:t>	© 2022 Gartner, Inc. and/or its affiliates. All rights reserved. Gartner is a registered trademark of Gartner, Inc. and its affiliates.</a:t>
            </a:r>
          </a:p>
        </p:txBody>
      </p:sp>
    </p:spTree>
    <p:extLst>
      <p:ext uri="{BB962C8B-B14F-4D97-AF65-F5344CB8AC3E}">
        <p14:creationId xmlns:p14="http://schemas.microsoft.com/office/powerpoint/2010/main" val="3362298311"/>
      </p:ext>
    </p:extLst>
  </p:cSld>
  <p:clrMap bg1="lt1" tx1="dk1" bg2="lt2" tx2="dk2" accent1="accent1" accent2="accent2" accent3="accent3" accent4="accent4" accent5="accent5" accent6="accent6" hlink="hlink" folHlink="folHlink"/>
  <p:sldLayoutIdLst>
    <p:sldLayoutId id="2147484061" r:id="rId1"/>
    <p:sldLayoutId id="2147483751" r:id="rId2"/>
    <p:sldLayoutId id="2147483750" r:id="rId3"/>
    <p:sldLayoutId id="2147483746" r:id="rId4"/>
    <p:sldLayoutId id="2147483875" r:id="rId5"/>
    <p:sldLayoutId id="2147484003" r:id="rId6"/>
    <p:sldLayoutId id="2147483759" r:id="rId7"/>
    <p:sldLayoutId id="2147483748" r:id="rId8"/>
    <p:sldLayoutId id="2147483878" r:id="rId9"/>
    <p:sldLayoutId id="2147484112" r:id="rId10"/>
    <p:sldLayoutId id="2147483880" r:id="rId11"/>
    <p:sldLayoutId id="2147483920" r:id="rId12"/>
    <p:sldLayoutId id="2147483882" r:id="rId13"/>
    <p:sldLayoutId id="2147483761" r:id="rId14"/>
    <p:sldLayoutId id="2147484114" r:id="rId15"/>
    <p:sldLayoutId id="2147483990" r:id="rId16"/>
    <p:sldLayoutId id="2147484182" r:id="rId17"/>
    <p:sldLayoutId id="2147483788" r:id="rId18"/>
    <p:sldLayoutId id="2147484004" r:id="rId19"/>
    <p:sldLayoutId id="2147484142" r:id="rId20"/>
    <p:sldLayoutId id="2147484148" r:id="rId21"/>
    <p:sldLayoutId id="2147484149" r:id="rId22"/>
    <p:sldLayoutId id="2147484150" r:id="rId23"/>
    <p:sldLayoutId id="2147483790" r:id="rId24"/>
    <p:sldLayoutId id="2147484020" r:id="rId25"/>
    <p:sldLayoutId id="2147484108" r:id="rId26"/>
    <p:sldLayoutId id="2147484109" r:id="rId27"/>
    <p:sldLayoutId id="2147484147" r:id="rId28"/>
    <p:sldLayoutId id="2147484152" r:id="rId29"/>
    <p:sldLayoutId id="2147484153" r:id="rId30"/>
    <p:sldLayoutId id="2147484184" r:id="rId31"/>
    <p:sldLayoutId id="2147484185" r:id="rId32"/>
    <p:sldLayoutId id="2147484186" r:id="rId33"/>
    <p:sldLayoutId id="2147484187" r:id="rId34"/>
  </p:sldLayoutIdLst>
  <p:hf sldNum="0" hdr="0" ftr="0" dt="0"/>
  <p:txStyles>
    <p:titleStyle>
      <a:lvl1pPr algn="l" defTabSz="914400" rtl="0" eaLnBrk="1" latinLnBrk="0" hangingPunct="1">
        <a:lnSpc>
          <a:spcPct val="90000"/>
        </a:lnSpc>
        <a:spcBef>
          <a:spcPts val="1200"/>
        </a:spcBef>
        <a:spcAft>
          <a:spcPts val="0"/>
        </a:spcAft>
        <a:buNone/>
        <a:defRPr sz="3200" b="0" kern="1200">
          <a:solidFill>
            <a:schemeClr val="tx2"/>
          </a:solidFill>
          <a:latin typeface="Arial Black" panose="020B0A04020102020204" pitchFamily="34" charset="0"/>
          <a:ea typeface="+mj-ea"/>
          <a:cs typeface="+mj-cs"/>
        </a:defRPr>
      </a:lvl1pPr>
    </p:titleStyle>
    <p:body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A4A3A4"/>
          </p15:clr>
        </p15:guide>
        <p15:guide id="3" pos="288" userDrawn="1">
          <p15:clr>
            <a:srgbClr val="5ACBF0"/>
          </p15:clr>
        </p15:guide>
        <p15:guide id="4" orient="horz" pos="2160" userDrawn="1">
          <p15:clr>
            <a:srgbClr val="A4A3A4"/>
          </p15:clr>
        </p15:guide>
        <p15:guide id="5" orient="horz" pos="231" userDrawn="1">
          <p15:clr>
            <a:srgbClr val="5ACBF0"/>
          </p15:clr>
        </p15:guide>
        <p15:guide id="6" pos="7391" userDrawn="1">
          <p15:clr>
            <a:srgbClr val="5ACBF0"/>
          </p15:clr>
        </p15:guide>
        <p15:guide id="7" orient="horz" pos="3772" userDrawn="1">
          <p15:clr>
            <a:srgbClr val="FBAE40"/>
          </p15:clr>
        </p15:guide>
        <p15:guide id="9" orient="horz" pos="4110" userDrawn="1">
          <p15:clr>
            <a:srgbClr val="5ACBF0"/>
          </p15:clr>
        </p15:guide>
        <p15:guide id="10" orient="horz" pos="537" userDrawn="1">
          <p15:clr>
            <a:srgbClr val="FDE53C"/>
          </p15:clr>
        </p15:guide>
        <p15:guide id="11" orient="horz" pos="846" userDrawn="1">
          <p15:clr>
            <a:srgbClr val="FDE53C"/>
          </p15:clr>
        </p15:guide>
        <p15:guide id="12" orient="horz" pos="962" userDrawn="1">
          <p15:clr>
            <a:srgbClr val="5ACBF0"/>
          </p15:clr>
        </p15:guide>
        <p15:guide id="13" orient="horz" pos="4002" userDrawn="1">
          <p15:clr>
            <a:srgbClr val="5ACBF0"/>
          </p15:clr>
        </p15:guide>
        <p15:guide id="14" pos="3752" userDrawn="1">
          <p15:clr>
            <a:srgbClr val="5ACBF0"/>
          </p15:clr>
        </p15:guide>
        <p15:guide id="15" pos="3927" userDrawn="1">
          <p15:clr>
            <a:srgbClr val="5ACBF0"/>
          </p15:clr>
        </p15:guide>
        <p15:guide id="16" pos="2655" userDrawn="1">
          <p15:clr>
            <a:srgbClr val="5ACBF0"/>
          </p15:clr>
        </p15:guide>
        <p15:guide id="17" pos="5024" userDrawn="1">
          <p15:clr>
            <a:srgbClr val="5ACBF0"/>
          </p15:clr>
        </p15:guide>
        <p15:guide id="18" orient="horz" pos="3969"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marL="246888" lvl="0" indent="-246888"/>
            <a:r>
              <a:rPr lang="en-US" dirty="0"/>
              <a:t>Edit Master text styles</a:t>
            </a:r>
          </a:p>
          <a:p>
            <a:pPr marL="740664" lvl="1" indent="-310896">
              <a:buSzPct val="100000"/>
            </a:pPr>
            <a:r>
              <a:rPr lang="en-US" dirty="0"/>
              <a:t>Second level</a:t>
            </a:r>
          </a:p>
          <a:p>
            <a:pPr marL="1179576" lvl="2" indent="-246888"/>
            <a:r>
              <a:rPr lang="en-US" dirty="0"/>
              <a:t>Third level</a:t>
            </a:r>
          </a:p>
          <a:p>
            <a:pPr marL="1673352" lvl="3" indent="-320040">
              <a:buSzPct val="100000"/>
            </a:pPr>
            <a:r>
              <a:rPr lang="en-US" dirty="0"/>
              <a:t>Fourth level</a:t>
            </a:r>
          </a:p>
          <a:p>
            <a:pPr marL="2112264" lvl="4" indent="-246888"/>
            <a:r>
              <a:rPr lang="en-US" dirty="0"/>
              <a:t>Fifth level</a:t>
            </a:r>
          </a:p>
        </p:txBody>
      </p:sp>
      <p:sp>
        <p:nvSpPr>
          <p:cNvPr id="10" name="Copyright and Pg Num"/>
          <p:cNvSpPr txBox="1"/>
          <p:nvPr userDrawn="1"/>
        </p:nvSpPr>
        <p:spPr>
          <a:xfrm>
            <a:off x="457201" y="6408509"/>
            <a:ext cx="7181849" cy="138499"/>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900" smtClean="0">
                <a:solidFill>
                  <a:schemeClr val="tx1"/>
                </a:solidFill>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700" dirty="0">
                <a:solidFill>
                  <a:srgbClr val="BDBDBD"/>
                </a:solidFill>
              </a:rPr>
              <a:t>	© 2022 Gartner, Inc. and/or its affiliates. All rights reserved. Gartner is a registered trademark of Gartner, Inc. and its affiliates.</a:t>
            </a:r>
          </a:p>
        </p:txBody>
      </p:sp>
      <p:pic>
        <p:nvPicPr>
          <p:cNvPr id="6" name="Gartner Logo">
            <a:extLst>
              <a:ext uri="{FF2B5EF4-FFF2-40B4-BE49-F238E27FC236}">
                <a16:creationId xmlns:a16="http://schemas.microsoft.com/office/drawing/2014/main" xmlns="" id="{70D83CAB-033A-4776-AB08-6451D3DAE8B9}"/>
              </a:ext>
            </a:extLst>
          </p:cNvPr>
          <p:cNvPicPr>
            <a:picLocks noChangeAspect="1"/>
          </p:cNvPicPr>
          <p:nvPr userDrawn="1"/>
        </p:nvPicPr>
        <p:blipFill>
          <a:blip r:embed="rId34"/>
          <a:srcRect/>
          <a:stretch/>
        </p:blipFill>
        <p:spPr bwMode="black">
          <a:xfrm>
            <a:off x="10452995" y="6241725"/>
            <a:ext cx="1280216" cy="292315"/>
          </a:xfrm>
          <a:prstGeom prst="rect">
            <a:avLst/>
          </a:prstGeom>
        </p:spPr>
      </p:pic>
    </p:spTree>
    <p:extLst>
      <p:ext uri="{BB962C8B-B14F-4D97-AF65-F5344CB8AC3E}">
        <p14:creationId xmlns:p14="http://schemas.microsoft.com/office/powerpoint/2010/main" val="4022477962"/>
      </p:ext>
    </p:extLst>
  </p:cSld>
  <p:clrMap bg1="dk1" tx1="lt1" bg2="dk2" tx2="lt2" accent1="accent1" accent2="accent2" accent3="accent3" accent4="accent4" accent5="accent5" accent6="accent6" hlink="hlink" folHlink="folHlink"/>
  <p:sldLayoutIdLst>
    <p:sldLayoutId id="2147484116"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71" r:id="rId10"/>
    <p:sldLayoutId id="2147484126" r:id="rId11"/>
    <p:sldLayoutId id="2147484127" r:id="rId12"/>
    <p:sldLayoutId id="2147484130" r:id="rId13"/>
    <p:sldLayoutId id="2147484131" r:id="rId14"/>
    <p:sldLayoutId id="2147484132" r:id="rId15"/>
    <p:sldLayoutId id="2147484133" r:id="rId16"/>
    <p:sldLayoutId id="2147484183" r:id="rId17"/>
    <p:sldLayoutId id="2147484134" r:id="rId18"/>
    <p:sldLayoutId id="2147484135" r:id="rId19"/>
    <p:sldLayoutId id="2147484143" r:id="rId20"/>
    <p:sldLayoutId id="2147484155" r:id="rId21"/>
    <p:sldLayoutId id="2147484157" r:id="rId22"/>
    <p:sldLayoutId id="2147484144" r:id="rId23"/>
    <p:sldLayoutId id="2147484145" r:id="rId24"/>
    <p:sldLayoutId id="2147484172" r:id="rId25"/>
    <p:sldLayoutId id="2147484173" r:id="rId26"/>
    <p:sldLayoutId id="2147484174" r:id="rId27"/>
    <p:sldLayoutId id="2147484175" r:id="rId28"/>
    <p:sldLayoutId id="2147484176" r:id="rId29"/>
    <p:sldLayoutId id="2147484180" r:id="rId30"/>
    <p:sldLayoutId id="2147484181" r:id="rId31"/>
    <p:sldLayoutId id="2147484188" r:id="rId32"/>
  </p:sldLayoutIdLst>
  <p:hf sldNum="0" hdr="0" ftr="0" dt="0"/>
  <p:txStyles>
    <p:titleStyle>
      <a:lvl1pPr algn="l" defTabSz="914400" rtl="0" eaLnBrk="1" latinLnBrk="0" hangingPunct="1">
        <a:lnSpc>
          <a:spcPct val="90000"/>
        </a:lnSpc>
        <a:spcBef>
          <a:spcPts val="1200"/>
        </a:spcBef>
        <a:spcAft>
          <a:spcPts val="0"/>
        </a:spcAft>
        <a:buNone/>
        <a:defRPr sz="3200" b="0" kern="1200">
          <a:solidFill>
            <a:schemeClr val="tx2"/>
          </a:solidFill>
          <a:latin typeface="Arial Black" panose="020B0A04020102020204" pitchFamily="34" charset="0"/>
          <a:ea typeface="+mj-ea"/>
          <a:cs typeface="+mj-cs"/>
        </a:defRPr>
      </a:lvl1pPr>
    </p:titleStyle>
    <p:bodyStyle>
      <a:lvl1pPr marL="274320" indent="-274320" algn="l" defTabSz="914400" rtl="0" eaLnBrk="1" latinLnBrk="0" hangingPunct="1">
        <a:lnSpc>
          <a:spcPct val="90000"/>
        </a:lnSpc>
        <a:spcBef>
          <a:spcPts val="1200"/>
        </a:spcBef>
        <a:spcAft>
          <a:spcPts val="0"/>
        </a:spcAft>
        <a:buClrTx/>
        <a:buSzPct val="100000"/>
        <a:buFont typeface="Arial" panose="020B0604020202020204" pitchFamily="34" charset="0"/>
        <a:buChar char="•"/>
        <a:defRPr lang="en-US" sz="2800" kern="1200" dirty="0">
          <a:solidFill>
            <a:schemeClr val="tx1"/>
          </a:solidFill>
          <a:latin typeface="+mn-lt"/>
          <a:ea typeface="+mn-ea"/>
          <a:cs typeface="+mn-cs"/>
        </a:defRPr>
      </a:lvl1pPr>
      <a:lvl2pPr marL="640080" indent="-274320" algn="l" defTabSz="914400" rtl="0" eaLnBrk="1" latinLnBrk="0" hangingPunct="1">
        <a:lnSpc>
          <a:spcPct val="90000"/>
        </a:lnSpc>
        <a:spcBef>
          <a:spcPts val="1200"/>
        </a:spcBef>
        <a:spcAft>
          <a:spcPts val="0"/>
        </a:spcAft>
        <a:buSzPct val="90000"/>
        <a:buFont typeface="Arial" panose="020B0604020202020204" pitchFamily="34" charset="0"/>
        <a:buChar char="–"/>
        <a:defRPr lang="en-US" sz="2400" kern="1200" dirty="0">
          <a:solidFill>
            <a:schemeClr val="tx1"/>
          </a:solidFill>
          <a:latin typeface="+mn-lt"/>
          <a:ea typeface="+mn-ea"/>
          <a:cs typeface="+mn-cs"/>
        </a:defRPr>
      </a:lvl2pPr>
      <a:lvl3pPr marL="9144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lang="en-US" sz="2400" kern="1200" dirty="0">
          <a:solidFill>
            <a:schemeClr val="tx1"/>
          </a:solidFill>
          <a:latin typeface="+mn-lt"/>
          <a:ea typeface="+mn-ea"/>
          <a:cs typeface="+mn-cs"/>
        </a:defRPr>
      </a:lvl3pPr>
      <a:lvl4pPr marL="1280160" indent="-274320" algn="l" defTabSz="914400" rtl="0" eaLnBrk="1" latinLnBrk="0" hangingPunct="1">
        <a:lnSpc>
          <a:spcPct val="90000"/>
        </a:lnSpc>
        <a:spcBef>
          <a:spcPts val="1200"/>
        </a:spcBef>
        <a:spcAft>
          <a:spcPts val="0"/>
        </a:spcAft>
        <a:buSzPct val="90000"/>
        <a:buFont typeface="Arial" panose="020B0604020202020204" pitchFamily="34" charset="0"/>
        <a:buChar char="–"/>
        <a:defRPr lang="en-US" sz="2400" kern="1200" dirty="0">
          <a:solidFill>
            <a:schemeClr val="tx1"/>
          </a:solidFill>
          <a:latin typeface="+mn-lt"/>
          <a:ea typeface="+mn-ea"/>
          <a:cs typeface="+mn-cs"/>
        </a:defRPr>
      </a:lvl4pPr>
      <a:lvl5pPr marL="155448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lang="en-US" sz="2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3" pos="288">
          <p15:clr>
            <a:srgbClr val="5ACBF0"/>
          </p15:clr>
        </p15:guide>
        <p15:guide id="4" orient="horz" pos="2160">
          <p15:clr>
            <a:srgbClr val="A4A3A4"/>
          </p15:clr>
        </p15:guide>
        <p15:guide id="5" orient="horz" pos="231">
          <p15:clr>
            <a:srgbClr val="5ACBF0"/>
          </p15:clr>
        </p15:guide>
        <p15:guide id="6" pos="7391">
          <p15:clr>
            <a:srgbClr val="5ACBF0"/>
          </p15:clr>
        </p15:guide>
        <p15:guide id="7" orient="horz" pos="3772">
          <p15:clr>
            <a:srgbClr val="FBAE40"/>
          </p15:clr>
        </p15:guide>
        <p15:guide id="9" orient="horz" pos="4110">
          <p15:clr>
            <a:srgbClr val="5ACBF0"/>
          </p15:clr>
        </p15:guide>
        <p15:guide id="10" orient="horz" pos="537">
          <p15:clr>
            <a:srgbClr val="FDE53C"/>
          </p15:clr>
        </p15:guide>
        <p15:guide id="11" orient="horz" pos="846">
          <p15:clr>
            <a:srgbClr val="FDE53C"/>
          </p15:clr>
        </p15:guide>
        <p15:guide id="12" orient="horz" pos="962">
          <p15:clr>
            <a:srgbClr val="5ACBF0"/>
          </p15:clr>
        </p15:guide>
        <p15:guide id="13" orient="horz" pos="4002">
          <p15:clr>
            <a:srgbClr val="5ACBF0"/>
          </p15:clr>
        </p15:guide>
        <p15:guide id="14" pos="3752">
          <p15:clr>
            <a:srgbClr val="5ACBF0"/>
          </p15:clr>
        </p15:guide>
        <p15:guide id="15" pos="3927">
          <p15:clr>
            <a:srgbClr val="5ACBF0"/>
          </p15:clr>
        </p15:guide>
        <p15:guide id="16" pos="2655">
          <p15:clr>
            <a:srgbClr val="5ACBF0"/>
          </p15:clr>
        </p15:guide>
        <p15:guide id="17" pos="5024">
          <p15:clr>
            <a:srgbClr val="5ACBF0"/>
          </p15:clr>
        </p15:guide>
        <p15:guide id="18" orient="horz" pos="3969"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3" Type="http://schemas.openxmlformats.org/officeDocument/2006/relationships/hyperlink" Target="https://psycnet.apa.org/doiLanding?doi=10.1037/0022-3514.73.3.495" TargetMode="External"/><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hyperlink" Target="https://stanfordvr.com/mm/2007/yee-proteus-effect.pdf" TargetMode="External"/><Relationship Id="rId2" Type="http://schemas.openxmlformats.org/officeDocument/2006/relationships/notesSlide" Target="../notesSlides/notesSlide11.xml"/><Relationship Id="rId1" Type="http://schemas.openxmlformats.org/officeDocument/2006/relationships/slideLayout" Target="../slideLayouts/slideLayout33.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3.xml"/><Relationship Id="rId5" Type="http://schemas.openxmlformats.org/officeDocument/2006/relationships/hyperlink" Target="https://www.youtube.com/watch?v=0MgEHhb8UTE&amp;t=2819s" TargetMode="External"/><Relationship Id="rId4" Type="http://schemas.openxmlformats.org/officeDocument/2006/relationships/hyperlink" Target="https://www.twitch.tv/ironmous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3.xml"/><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3.xml"/><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4.xml"/><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opensea.io/collection/non-fungible-people-daz3d" TargetMode="External"/><Relationship Id="rId5" Type="http://schemas.openxmlformats.org/officeDocument/2006/relationships/hyperlink" Target="https://www.statista.com/statistics/453634/game-developer-gender-distribution-worldwide/" TargetMode="External"/><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A3E7B705-E8FD-4837-9D53-2B873FFB1A35}"/>
              </a:ext>
            </a:extLst>
          </p:cNvPr>
          <p:cNvSpPr>
            <a:spLocks noGrp="1"/>
          </p:cNvSpPr>
          <p:nvPr>
            <p:ph type="ctrTitle"/>
          </p:nvPr>
        </p:nvSpPr>
        <p:spPr>
          <a:xfrm>
            <a:off x="2044466" y="1703123"/>
            <a:ext cx="4746629" cy="1772793"/>
          </a:xfrm>
        </p:spPr>
        <p:txBody>
          <a:bodyPr wrap="square">
            <a:spAutoFit/>
          </a:bodyPr>
          <a:lstStyle/>
          <a:p>
            <a:r>
              <a:rPr lang="en-US" sz="3200" dirty="0"/>
              <a:t>Maverick* Research: </a:t>
            </a:r>
            <a:r>
              <a:rPr lang="en-US" sz="3200" dirty="0">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Metaverses </a:t>
            </a:r>
            <a:r>
              <a:rPr lang="en-US" sz="3200" dirty="0">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Will Be</a:t>
            </a:r>
            <a:r>
              <a:rPr lang="en-US" sz="3200" dirty="0"/>
              <a:t/>
            </a:r>
            <a:br>
              <a:rPr lang="en-US" sz="3200" dirty="0"/>
            </a:br>
            <a:r>
              <a:rPr lang="en-US" sz="3200" dirty="0"/>
              <a:t>the Place With Empathy</a:t>
            </a:r>
          </a:p>
        </p:txBody>
      </p:sp>
      <p:sp>
        <p:nvSpPr>
          <p:cNvPr id="4" name="Subtitle 3">
            <a:extLst>
              <a:ext uri="{FF2B5EF4-FFF2-40B4-BE49-F238E27FC236}">
                <a16:creationId xmlns:a16="http://schemas.microsoft.com/office/drawing/2014/main" xmlns="" id="{384D9FD3-3D06-485C-A3C3-7E731EBD7E2D}"/>
              </a:ext>
            </a:extLst>
          </p:cNvPr>
          <p:cNvSpPr>
            <a:spLocks noGrp="1"/>
          </p:cNvSpPr>
          <p:nvPr>
            <p:ph type="subTitle" idx="1"/>
          </p:nvPr>
        </p:nvSpPr>
        <p:spPr>
          <a:xfrm>
            <a:off x="2044466" y="3618910"/>
            <a:ext cx="4544568" cy="738664"/>
          </a:xfrm>
        </p:spPr>
        <p:txBody>
          <a:bodyPr/>
          <a:lstStyle/>
          <a:p>
            <a:r>
              <a:rPr lang="en-US" sz="1600" dirty="0">
                <a:solidFill>
                  <a:schemeClr val="lt1"/>
                </a:solidFill>
              </a:rPr>
              <a:t>Download this presentation as an attachment to the main research piece to be used as a presentation material for your board.</a:t>
            </a:r>
          </a:p>
        </p:txBody>
      </p:sp>
    </p:spTree>
    <p:extLst>
      <p:ext uri="{BB962C8B-B14F-4D97-AF65-F5344CB8AC3E}">
        <p14:creationId xmlns:p14="http://schemas.microsoft.com/office/powerpoint/2010/main" val="3567511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
          <p:cNvSpPr txBox="1">
            <a:spLocks noGrp="1"/>
          </p:cNvSpPr>
          <p:nvPr>
            <p:ph type="title"/>
          </p:nvPr>
        </p:nvSpPr>
        <p:spPr/>
        <p:txBody>
          <a:bodyPr/>
          <a:lstStyle/>
          <a:p>
            <a:pPr lvl="0"/>
            <a:r>
              <a:rPr lang="en-US" dirty="0"/>
              <a:t>Phenomena for an Empathic Metaverse: Self-Other Merging Phenomenon</a:t>
            </a:r>
          </a:p>
        </p:txBody>
      </p:sp>
      <p:sp>
        <p:nvSpPr>
          <p:cNvPr id="268" name="Google Shape;268;p4"/>
          <p:cNvSpPr txBox="1">
            <a:spLocks noGrp="1"/>
          </p:cNvSpPr>
          <p:nvPr>
            <p:ph type="body" idx="4294967295"/>
          </p:nvPr>
        </p:nvSpPr>
        <p:spPr>
          <a:xfrm>
            <a:off x="457200" y="1527175"/>
            <a:ext cx="5499100" cy="2384242"/>
          </a:xfrm>
          <a:prstGeom prst="rect">
            <a:avLst/>
          </a:prstGeom>
          <a:solidFill>
            <a:srgbClr val="F2F2F2"/>
          </a:solidFill>
          <a:ln>
            <a:noFill/>
          </a:ln>
        </p:spPr>
        <p:txBody>
          <a:bodyPr spcFirstLastPara="1" wrap="square" lIns="91440" tIns="91440" rIns="91440" bIns="91440" anchor="t" anchorCtr="0">
            <a:spAutoFit/>
          </a:bodyPr>
          <a:lstStyle/>
          <a:p>
            <a:pPr marL="0" lvl="0" indent="0" algn="l" rtl="0">
              <a:lnSpc>
                <a:spcPct val="90000"/>
              </a:lnSpc>
              <a:spcBef>
                <a:spcPts val="0"/>
              </a:spcBef>
              <a:spcAft>
                <a:spcPts val="0"/>
              </a:spcAft>
              <a:buClr>
                <a:schemeClr val="dk1"/>
              </a:buClr>
              <a:buSzPts val="1400"/>
              <a:buNone/>
            </a:pPr>
            <a:r>
              <a:rPr lang="en-US" sz="1800" b="1" u="sng" dirty="0">
                <a:solidFill>
                  <a:schemeClr val="hlink"/>
                </a:solidFill>
                <a:hlinkClick r:id="rId3"/>
              </a:rPr>
              <a:t>Self-other Merging </a:t>
            </a:r>
            <a:r>
              <a:rPr lang="en-US" sz="1800" b="1" u="sng" dirty="0">
                <a:solidFill>
                  <a:schemeClr val="hlink"/>
                </a:solidFill>
                <a:hlinkClick r:id="rId3"/>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Phenomenon</a:t>
            </a:r>
            <a:r>
              <a:rPr lang="en-US" sz="18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7"/>
                  </a:ext>
                </a:extLst>
              </a:rPr>
              <a:t> </a:t>
            </a:r>
            <a:r>
              <a:rPr lang="en-US" sz="1800" dirty="0"/>
              <a:t>– Defined as empathic concern, where you no longer see yourself and the person for whom you feel empathy as distinct, separate individuals.</a:t>
            </a:r>
            <a:endParaRPr sz="1800" dirty="0"/>
          </a:p>
          <a:p>
            <a:pPr marL="0" lvl="0" indent="0">
              <a:spcBef>
                <a:spcPts val="1600"/>
              </a:spcBef>
              <a:buClr>
                <a:schemeClr val="dk1"/>
              </a:buClr>
              <a:buSzPts val="1400"/>
              <a:buNone/>
            </a:pPr>
            <a:r>
              <a:rPr lang="en-US" sz="1800" dirty="0"/>
              <a:t>Implication – Creating conditions in which avatars must adhere to empathic principles, can increase empathy in the behavior of individuals in the metaverse.</a:t>
            </a:r>
            <a:endParaRPr sz="1800" dirty="0"/>
          </a:p>
        </p:txBody>
      </p:sp>
      <p:pic>
        <p:nvPicPr>
          <p:cNvPr id="271" name="Google Shape;271;p4"/>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6235702" y="1527175"/>
            <a:ext cx="5497511" cy="4460875"/>
          </a:xfrm>
          <a:prstGeom prst="rect">
            <a:avLst/>
          </a:prstGeom>
          <a:noFill/>
          <a:ln>
            <a:noFill/>
          </a:ln>
        </p:spPr>
      </p:pic>
      <p:sp>
        <p:nvSpPr>
          <p:cNvPr id="8" name="Text Placeholder 5">
            <a:extLst>
              <a:ext uri="{FF2B5EF4-FFF2-40B4-BE49-F238E27FC236}">
                <a16:creationId xmlns:a16="http://schemas.microsoft.com/office/drawing/2014/main" xmlns="" id="{592B3467-C411-773B-5BCB-9612397A063D}"/>
              </a:ext>
            </a:extLst>
          </p:cNvPr>
          <p:cNvSpPr txBox="1">
            <a:spLocks/>
          </p:cNvSpPr>
          <p:nvPr/>
        </p:nvSpPr>
        <p:spPr>
          <a:xfrm>
            <a:off x="457200" y="6183004"/>
            <a:ext cx="9387840" cy="178447"/>
          </a:xfrm>
          <a:prstGeom prst="rect">
            <a:avLst/>
          </a:prstGeom>
        </p:spPr>
        <p:txBody>
          <a:bodyPr lIns="0"/>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rgbClr val="6F7878"/>
                </a:solidFill>
              </a:rPr>
              <a:t>Source: By </a:t>
            </a:r>
            <a:r>
              <a:rPr lang="en-US" sz="900" dirty="0" err="1">
                <a:solidFill>
                  <a:srgbClr val="6F7878"/>
                </a:solidFill>
              </a:rPr>
              <a:t>Geofflambeth</a:t>
            </a:r>
            <a:r>
              <a:rPr lang="en-US" sz="900" dirty="0">
                <a:solidFill>
                  <a:srgbClr val="6F7878"/>
                </a:solidFill>
              </a:rPr>
              <a:t> - Own work, CC BY-SA 4.0, https://</a:t>
            </a:r>
            <a:r>
              <a:rPr lang="en-US" sz="900" dirty="0" err="1">
                <a:solidFill>
                  <a:srgbClr val="6F7878"/>
                </a:solidFill>
              </a:rPr>
              <a:t>commons.wikimedia.org</a:t>
            </a:r>
            <a:r>
              <a:rPr lang="en-US" sz="900" dirty="0">
                <a:solidFill>
                  <a:srgbClr val="6F7878"/>
                </a:solidFill>
              </a:rPr>
              <a:t>/w/</a:t>
            </a:r>
            <a:r>
              <a:rPr lang="en-US" sz="900" dirty="0" err="1">
                <a:solidFill>
                  <a:srgbClr val="6F7878"/>
                </a:solidFill>
              </a:rPr>
              <a:t>index.php?curid</a:t>
            </a:r>
            <a:r>
              <a:rPr lang="en-US" sz="900" dirty="0">
                <a:solidFill>
                  <a:srgbClr val="6F7878"/>
                </a:solidFill>
              </a:rPr>
              <a:t>=81083269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13113e2fc71_0_16"/>
          <p:cNvSpPr txBox="1">
            <a:spLocks noGrp="1"/>
          </p:cNvSpPr>
          <p:nvPr>
            <p:ph type="title"/>
          </p:nvPr>
        </p:nvSpPr>
        <p:spPr/>
        <p:txBody>
          <a:bodyPr/>
          <a:lstStyle/>
          <a:p>
            <a:pPr lvl="0"/>
            <a:r>
              <a:rPr lang="en-US" dirty="0"/>
              <a:t>Phenomena for an Empathic Metaverse: </a:t>
            </a:r>
            <a:br>
              <a:rPr lang="en-US" dirty="0"/>
            </a:br>
            <a:r>
              <a:rPr lang="en-US" dirty="0"/>
              <a:t>The Proteus Effect</a:t>
            </a:r>
          </a:p>
        </p:txBody>
      </p:sp>
      <p:sp>
        <p:nvSpPr>
          <p:cNvPr id="277" name="Google Shape;277;g13113e2fc71_0_16"/>
          <p:cNvSpPr txBox="1">
            <a:spLocks noGrp="1"/>
          </p:cNvSpPr>
          <p:nvPr>
            <p:ph type="body" idx="4294967295"/>
          </p:nvPr>
        </p:nvSpPr>
        <p:spPr>
          <a:xfrm>
            <a:off x="6235701" y="1343025"/>
            <a:ext cx="5497511" cy="2134943"/>
          </a:xfrm>
          <a:prstGeom prst="rect">
            <a:avLst/>
          </a:prstGeom>
          <a:solidFill>
            <a:srgbClr val="F4F4F4"/>
          </a:solidFill>
          <a:ln>
            <a:noFill/>
          </a:ln>
        </p:spPr>
        <p:txBody>
          <a:bodyPr spcFirstLastPara="1" wrap="square" lIns="91440" tIns="91440" rIns="91440" bIns="91440" anchor="t" anchorCtr="0">
            <a:spAutoFit/>
          </a:bodyPr>
          <a:lstStyle/>
          <a:p>
            <a:pPr marL="0" lvl="0" indent="0" algn="l" rtl="0">
              <a:lnSpc>
                <a:spcPct val="90000"/>
              </a:lnSpc>
              <a:spcBef>
                <a:spcPts val="0"/>
              </a:spcBef>
              <a:spcAft>
                <a:spcPts val="0"/>
              </a:spcAft>
              <a:buClr>
                <a:schemeClr val="dk1"/>
              </a:buClr>
              <a:buSzPts val="1400"/>
              <a:buNone/>
            </a:pPr>
            <a:r>
              <a:rPr lang="en-US" sz="1800" b="1" u="sng" dirty="0">
                <a:solidFill>
                  <a:schemeClr val="hlink"/>
                </a:solidFill>
                <a:hlinkClick r:id="rId3"/>
              </a:rPr>
              <a:t>Proteus Effect</a:t>
            </a:r>
            <a:r>
              <a:rPr lang="en-US" sz="1800" u="sng" dirty="0">
                <a:solidFill>
                  <a:schemeClr val="hlink"/>
                </a:solidFill>
                <a:hlinkClick r:id="rId3"/>
              </a:rPr>
              <a:t> </a:t>
            </a:r>
            <a:r>
              <a:rPr lang="en-US" sz="1800" dirty="0"/>
              <a:t>– Defined as how people change their behavior in virtual worlds based on the characteristics of their avatar, such as visual features</a:t>
            </a:r>
            <a:endParaRPr sz="1800" dirty="0"/>
          </a:p>
          <a:p>
            <a:pPr marL="0" lvl="0" indent="0" algn="l" rtl="0">
              <a:lnSpc>
                <a:spcPct val="90000"/>
              </a:lnSpc>
              <a:spcBef>
                <a:spcPts val="1600"/>
              </a:spcBef>
              <a:spcAft>
                <a:spcPts val="0"/>
              </a:spcAft>
              <a:buClr>
                <a:schemeClr val="dk1"/>
              </a:buClr>
              <a:buSzPts val="1400"/>
              <a:buNone/>
            </a:pPr>
            <a:r>
              <a:rPr lang="en-US" sz="1800" dirty="0"/>
              <a:t>Implication - if you are taking on a role of a panda in a virtual world, you will fully take on the perceived  characteristics of a panda like being shy or gentle.</a:t>
            </a:r>
            <a:endParaRPr sz="1800" dirty="0"/>
          </a:p>
        </p:txBody>
      </p:sp>
      <p:pic>
        <p:nvPicPr>
          <p:cNvPr id="280" name="Google Shape;280;g13113e2fc71_0_16"/>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457200" y="1343025"/>
            <a:ext cx="5499100" cy="3850102"/>
          </a:xfrm>
          <a:prstGeom prst="rect">
            <a:avLst/>
          </a:prstGeom>
          <a:noFill/>
          <a:ln>
            <a:noFill/>
          </a:ln>
        </p:spPr>
      </p:pic>
      <p:sp>
        <p:nvSpPr>
          <p:cNvPr id="9" name="Google Shape;199;p6">
            <a:extLst>
              <a:ext uri="{FF2B5EF4-FFF2-40B4-BE49-F238E27FC236}">
                <a16:creationId xmlns:a16="http://schemas.microsoft.com/office/drawing/2014/main" xmlns="" id="{3772827C-30E4-75FB-0E0E-BD7BF33FDF2A}"/>
              </a:ext>
            </a:extLst>
          </p:cNvPr>
          <p:cNvSpPr txBox="1"/>
          <p:nvPr/>
        </p:nvSpPr>
        <p:spPr>
          <a:xfrm>
            <a:off x="459478" y="5517538"/>
            <a:ext cx="11273044" cy="461665"/>
          </a:xfrm>
          <a:prstGeom prst="rect">
            <a:avLst/>
          </a:prstGeom>
          <a:noFill/>
          <a:ln w="25400">
            <a:solidFill>
              <a:schemeClr val="accent5"/>
            </a:solidFill>
          </a:ln>
        </p:spPr>
        <p:txBody>
          <a:bodyPr spcFirstLastPara="1" wrap="square" lIns="91440" tIns="91440" rIns="91440" bIns="91440" anchor="t" anchorCtr="0">
            <a:spAutoFit/>
          </a:bodyPr>
          <a:lstStyle/>
          <a:p>
            <a:pPr lvl="0" algn="ctr">
              <a:buSzPts val="1800"/>
            </a:pPr>
            <a:r>
              <a:rPr lang="en-US" b="1" dirty="0"/>
              <a:t>Bottom Line:</a:t>
            </a:r>
            <a:r>
              <a:rPr lang="en-US" dirty="0"/>
              <a:t> Use, self-other merging and Proteus effect phenomenon to build in empathy as ground stakes</a:t>
            </a:r>
          </a:p>
        </p:txBody>
      </p:sp>
      <p:sp>
        <p:nvSpPr>
          <p:cNvPr id="10" name="Text Placeholder 5">
            <a:extLst>
              <a:ext uri="{FF2B5EF4-FFF2-40B4-BE49-F238E27FC236}">
                <a16:creationId xmlns:a16="http://schemas.microsoft.com/office/drawing/2014/main" xmlns="" id="{E8702BBA-DAF0-3385-45A7-1F06F157928C}"/>
              </a:ext>
            </a:extLst>
          </p:cNvPr>
          <p:cNvSpPr txBox="1">
            <a:spLocks/>
          </p:cNvSpPr>
          <p:nvPr/>
        </p:nvSpPr>
        <p:spPr>
          <a:xfrm>
            <a:off x="457200" y="6183004"/>
            <a:ext cx="9387840" cy="178447"/>
          </a:xfrm>
          <a:prstGeom prst="rect">
            <a:avLst/>
          </a:prstGeom>
        </p:spPr>
        <p:txBody>
          <a:bodyPr lIns="0"/>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rgbClr val="6F7878"/>
                </a:solidFill>
              </a:rPr>
              <a:t>Source: Rob (Flickr profile), CC BY 2.0 &lt;https://</a:t>
            </a:r>
            <a:r>
              <a:rPr lang="en-US" sz="900" dirty="0" err="1">
                <a:solidFill>
                  <a:srgbClr val="6F7878"/>
                </a:solidFill>
              </a:rPr>
              <a:t>creativecommons.org</a:t>
            </a:r>
            <a:r>
              <a:rPr lang="en-US" sz="900" dirty="0">
                <a:solidFill>
                  <a:srgbClr val="6F7878"/>
                </a:solidFill>
              </a:rPr>
              <a:t>/licenses/by/2.0&gt;, via Wikimedia Commons</a:t>
            </a:r>
          </a:p>
          <a:p>
            <a:pPr marL="0" indent="0">
              <a:buNone/>
            </a:pPr>
            <a:endParaRPr lang="en-US" sz="900" dirty="0">
              <a:solidFill>
                <a:srgbClr val="6F7878"/>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8"/>
          <p:cNvSpPr txBox="1">
            <a:spLocks noGrp="1"/>
          </p:cNvSpPr>
          <p:nvPr>
            <p:ph type="title"/>
          </p:nvPr>
        </p:nvSpPr>
        <p:spPr/>
        <p:txBody>
          <a:bodyPr/>
          <a:lstStyle/>
          <a:p>
            <a:pPr lvl="0"/>
            <a:r>
              <a:rPr lang="en-US"/>
              <a:t>Inflection Point</a:t>
            </a:r>
          </a:p>
        </p:txBody>
      </p:sp>
      <p:sp>
        <p:nvSpPr>
          <p:cNvPr id="7" name="Text Placeholder 5">
            <a:extLst>
              <a:ext uri="{FF2B5EF4-FFF2-40B4-BE49-F238E27FC236}">
                <a16:creationId xmlns:a16="http://schemas.microsoft.com/office/drawing/2014/main" xmlns="" id="{FC4B1E36-3FC4-2E35-B1CD-6B6D90838BB8}"/>
              </a:ext>
            </a:extLst>
          </p:cNvPr>
          <p:cNvSpPr txBox="1">
            <a:spLocks/>
          </p:cNvSpPr>
          <p:nvPr/>
        </p:nvSpPr>
        <p:spPr>
          <a:xfrm>
            <a:off x="457200" y="6183004"/>
            <a:ext cx="9387840" cy="178447"/>
          </a:xfrm>
          <a:prstGeom prst="rect">
            <a:avLst/>
          </a:prstGeom>
        </p:spPr>
        <p:txBody>
          <a:bodyPr lIns="0"/>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rgbClr val="6F7878"/>
                </a:solidFill>
              </a:rPr>
              <a:t>Source: Gartner</a:t>
            </a:r>
          </a:p>
        </p:txBody>
      </p:sp>
      <p:pic>
        <p:nvPicPr>
          <p:cNvPr id="5" name="Picture 4" descr="A winding road through a forest&#10;&#10;Description automatically generated with low confidence">
            <a:extLst>
              <a:ext uri="{FF2B5EF4-FFF2-40B4-BE49-F238E27FC236}">
                <a16:creationId xmlns:a16="http://schemas.microsoft.com/office/drawing/2014/main" xmlns="" id="{38A4CF10-36FC-DC28-6AC6-9003BD355474}"/>
              </a:ext>
            </a:extLst>
          </p:cNvPr>
          <p:cNvPicPr>
            <a:picLocks noChangeAspect="1"/>
          </p:cNvPicPr>
          <p:nvPr/>
        </p:nvPicPr>
        <p:blipFill rotWithShape="1">
          <a:blip r:embed="rId3">
            <a:extLst>
              <a:ext uri="{28A0092B-C50C-407E-A947-70E740481C1C}">
                <a14:useLocalDpi xmlns:a14="http://schemas.microsoft.com/office/drawing/2010/main"/>
              </a:ext>
            </a:extLst>
          </a:blip>
          <a:srcRect l="-1" r="-1"/>
          <a:stretch/>
        </p:blipFill>
        <p:spPr>
          <a:xfrm>
            <a:off x="6234113" y="1343024"/>
            <a:ext cx="5499100" cy="4671231"/>
          </a:xfrm>
          <a:prstGeom prst="rect">
            <a:avLst/>
          </a:prstGeom>
        </p:spPr>
      </p:pic>
      <p:sp>
        <p:nvSpPr>
          <p:cNvPr id="10" name="Content Placeholder 29">
            <a:extLst>
              <a:ext uri="{FF2B5EF4-FFF2-40B4-BE49-F238E27FC236}">
                <a16:creationId xmlns:a16="http://schemas.microsoft.com/office/drawing/2014/main" xmlns="" id="{BF7CC9F8-0202-5B9F-9404-D6BBE2460EB5}"/>
              </a:ext>
            </a:extLst>
          </p:cNvPr>
          <p:cNvSpPr txBox="1">
            <a:spLocks/>
          </p:cNvSpPr>
          <p:nvPr/>
        </p:nvSpPr>
        <p:spPr>
          <a:xfrm>
            <a:off x="460475" y="1324039"/>
            <a:ext cx="5495826" cy="4278094"/>
          </a:xfrm>
          <a:prstGeom prst="rect">
            <a:avLst/>
          </a:prstGeom>
        </p:spPr>
        <p:txBody>
          <a:bodyPr wrap="square">
            <a:spAutoFit/>
          </a:bodyPr>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lvl="0" indent="-230188">
              <a:lnSpc>
                <a:spcPct val="100000"/>
              </a:lnSpc>
              <a:spcBef>
                <a:spcPts val="0"/>
              </a:spcBef>
              <a:spcAft>
                <a:spcPts val="600"/>
              </a:spcAft>
            </a:pPr>
            <a:r>
              <a:rPr lang="en-US" sz="1800" dirty="0"/>
              <a:t>Treat the metaverse virtual world purely as a place that is different from the real world and strive to keep it that way.</a:t>
            </a:r>
          </a:p>
          <a:p>
            <a:pPr marL="230188" lvl="0" indent="-230188">
              <a:lnSpc>
                <a:spcPct val="100000"/>
              </a:lnSpc>
              <a:spcBef>
                <a:spcPts val="0"/>
              </a:spcBef>
              <a:spcAft>
                <a:spcPts val="600"/>
              </a:spcAft>
            </a:pPr>
            <a:r>
              <a:rPr lang="en-US" sz="1800" dirty="0"/>
              <a:t>Design the metaverse with considerations for all abilities  using solutions like skeletal animation, rigging, eye controlled, 3-D echolocation and haptic feedback.</a:t>
            </a:r>
          </a:p>
          <a:p>
            <a:pPr marL="230188" lvl="0" indent="-230188">
              <a:lnSpc>
                <a:spcPct val="100000"/>
              </a:lnSpc>
              <a:spcBef>
                <a:spcPts val="0"/>
              </a:spcBef>
              <a:spcAft>
                <a:spcPts val="600"/>
              </a:spcAft>
            </a:pPr>
            <a:r>
              <a:rPr lang="en-US" sz="1800" dirty="0"/>
              <a:t>Start with including a diverse workforce into your design labs.</a:t>
            </a:r>
          </a:p>
          <a:p>
            <a:pPr marL="230188" lvl="0" indent="-230188">
              <a:lnSpc>
                <a:spcPct val="100000"/>
              </a:lnSpc>
              <a:spcBef>
                <a:spcPts val="0"/>
              </a:spcBef>
              <a:spcAft>
                <a:spcPts val="600"/>
              </a:spcAft>
            </a:pPr>
            <a:r>
              <a:rPr lang="en-US" sz="1800" dirty="0"/>
              <a:t>Use debiasing techniques for training data at the inception stage of a metaverse world.</a:t>
            </a:r>
          </a:p>
          <a:p>
            <a:pPr marL="230188" lvl="0" indent="-230188">
              <a:lnSpc>
                <a:spcPct val="100000"/>
              </a:lnSpc>
              <a:spcBef>
                <a:spcPts val="0"/>
              </a:spcBef>
              <a:spcAft>
                <a:spcPts val="600"/>
              </a:spcAft>
            </a:pPr>
            <a:r>
              <a:rPr lang="en-US" sz="1800" dirty="0"/>
              <a:t>Treat metaverse as a useful vehicle that can be used to build social connections and a sense of community.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135138539cb_0_15"/>
          <p:cNvSpPr txBox="1">
            <a:spLocks noGrp="1"/>
          </p:cNvSpPr>
          <p:nvPr>
            <p:ph type="body" idx="1"/>
          </p:nvPr>
        </p:nvSpPr>
        <p:spPr>
          <a:xfrm>
            <a:off x="457200" y="3112975"/>
            <a:ext cx="6627300" cy="28764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US" sz="1800" dirty="0"/>
              <a:t>Gartner Maverick* research delivers breakthrough, disruptive and sometimes contradictory ideas that challenge conventional thinking. Formed in our research incubator, it is designed to explore alternative opportunities and risks that could influence your strategy.</a:t>
            </a:r>
          </a:p>
          <a:p>
            <a:pPr marL="0" lvl="0" indent="0" algn="l" rtl="0">
              <a:spcBef>
                <a:spcPts val="1200"/>
              </a:spcBef>
              <a:spcAft>
                <a:spcPts val="0"/>
              </a:spcAft>
              <a:buNone/>
            </a:pPr>
            <a:endParaRPr lang="en-US" sz="1800" dirty="0"/>
          </a:p>
          <a:p>
            <a:pPr marL="0" lvl="0" indent="0" algn="l" rtl="0">
              <a:spcBef>
                <a:spcPts val="1200"/>
              </a:spcBef>
              <a:spcAft>
                <a:spcPts val="0"/>
              </a:spcAft>
              <a:buNone/>
            </a:pPr>
            <a:r>
              <a:rPr lang="en-US" sz="1800" dirty="0"/>
              <a:t>This Maverick research breaks new ground by introducing the idea that empathy in a virtual world should come first that will make the metaverse successful. Its findings and advice should therefore be treated with caution.</a:t>
            </a:r>
            <a:endParaRPr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
          <p:cNvSpPr txBox="1">
            <a:spLocks noGrp="1"/>
          </p:cNvSpPr>
          <p:nvPr>
            <p:ph type="title"/>
          </p:nvPr>
        </p:nvSpPr>
        <p:spPr/>
        <p:txBody>
          <a:bodyPr/>
          <a:lstStyle/>
          <a:p>
            <a:pPr lvl="0"/>
            <a:r>
              <a:rPr lang="en-US">
                <a:sym typeface="Arial Black"/>
              </a:rPr>
              <a:t>Foreword</a:t>
            </a:r>
            <a:endParaRPr lang="en-US"/>
          </a:p>
        </p:txBody>
      </p:sp>
      <p:pic>
        <p:nvPicPr>
          <p:cNvPr id="166" name="Google Shape;166;p2" descr="A picture containing indoor, person, wall&#10;&#10;Description automatically generated"/>
          <p:cNvPicPr preferRelativeResize="0"/>
          <p:nvPr/>
        </p:nvPicPr>
        <p:blipFill rotWithShape="1">
          <a:blip r:embed="rId3">
            <a:extLst>
              <a:ext uri="{28A0092B-C50C-407E-A947-70E740481C1C}">
                <a14:useLocalDpi xmlns:a14="http://schemas.microsoft.com/office/drawing/2010/main"/>
              </a:ext>
            </a:extLst>
          </a:blip>
          <a:srcRect/>
          <a:stretch/>
        </p:blipFill>
        <p:spPr>
          <a:xfrm>
            <a:off x="6234113" y="2502305"/>
            <a:ext cx="5495561" cy="3485761"/>
          </a:xfrm>
          <a:prstGeom prst="rect">
            <a:avLst/>
          </a:prstGeom>
        </p:spPr>
      </p:pic>
      <p:sp>
        <p:nvSpPr>
          <p:cNvPr id="9" name="Google Shape;175;g130f6118fae_0_0">
            <a:extLst>
              <a:ext uri="{FF2B5EF4-FFF2-40B4-BE49-F238E27FC236}">
                <a16:creationId xmlns:a16="http://schemas.microsoft.com/office/drawing/2014/main" xmlns="" id="{BD8ADDE9-60B9-4EE9-E80D-7526E7E8C26A}"/>
              </a:ext>
            </a:extLst>
          </p:cNvPr>
          <p:cNvSpPr txBox="1"/>
          <p:nvPr/>
        </p:nvSpPr>
        <p:spPr>
          <a:xfrm>
            <a:off x="456469" y="1343025"/>
            <a:ext cx="11279063" cy="1015663"/>
          </a:xfrm>
          <a:prstGeom prst="rect">
            <a:avLst/>
          </a:prstGeom>
          <a:solidFill>
            <a:srgbClr val="F4F4F4"/>
          </a:solidFill>
          <a:ln>
            <a:noFill/>
          </a:ln>
        </p:spPr>
        <p:txBody>
          <a:bodyPr spcFirstLastPara="1" wrap="square" lIns="91440" tIns="91440" rIns="91440" bIns="91440" anchor="t" anchorCtr="0">
            <a:spAutoFit/>
          </a:bodyPr>
          <a:lstStyle/>
          <a:p>
            <a:pPr lvl="0" algn="ctr">
              <a:buClr>
                <a:srgbClr val="000000"/>
              </a:buClr>
              <a:buSzPts val="1400"/>
            </a:pPr>
            <a:r>
              <a:rPr lang="en-US" dirty="0">
                <a:ea typeface="Arial"/>
                <a:cs typeface="Arial"/>
                <a:sym typeface="Arial"/>
              </a:rPr>
              <a:t>Gartner defines a metaverse as, “A collective virtual shared space, created by the convergence of virtually enhanced physical and digital reality. A metaverse is persistent, providing enhanced immersive experiences.” In the context of this discussion, metaverse includes virtual immersive experience. </a:t>
            </a:r>
          </a:p>
        </p:txBody>
      </p:sp>
      <p:sp>
        <p:nvSpPr>
          <p:cNvPr id="11" name="Text Placeholder 5">
            <a:extLst>
              <a:ext uri="{FF2B5EF4-FFF2-40B4-BE49-F238E27FC236}">
                <a16:creationId xmlns:a16="http://schemas.microsoft.com/office/drawing/2014/main" xmlns="" id="{E4C6E7BA-CB6B-8855-38C1-D04A5B8DF600}"/>
              </a:ext>
            </a:extLst>
          </p:cNvPr>
          <p:cNvSpPr txBox="1">
            <a:spLocks/>
          </p:cNvSpPr>
          <p:nvPr/>
        </p:nvSpPr>
        <p:spPr>
          <a:xfrm>
            <a:off x="457200" y="6183004"/>
            <a:ext cx="9387840" cy="178447"/>
          </a:xfrm>
          <a:prstGeom prst="rect">
            <a:avLst/>
          </a:prstGeom>
        </p:spPr>
        <p:txBody>
          <a:bodyPr lIns="0"/>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rgbClr val="6F7878"/>
                </a:solidFill>
              </a:rPr>
              <a:t>Source: Gartner</a:t>
            </a:r>
          </a:p>
        </p:txBody>
      </p:sp>
      <p:sp>
        <p:nvSpPr>
          <p:cNvPr id="13" name="Content Placeholder 29">
            <a:extLst>
              <a:ext uri="{FF2B5EF4-FFF2-40B4-BE49-F238E27FC236}">
                <a16:creationId xmlns:a16="http://schemas.microsoft.com/office/drawing/2014/main" xmlns="" id="{70111A35-D3BC-44AD-8BB1-FA0B3DAD7C9C}"/>
              </a:ext>
            </a:extLst>
          </p:cNvPr>
          <p:cNvSpPr txBox="1">
            <a:spLocks/>
          </p:cNvSpPr>
          <p:nvPr/>
        </p:nvSpPr>
        <p:spPr>
          <a:xfrm>
            <a:off x="460475" y="2502305"/>
            <a:ext cx="5499100" cy="2394502"/>
          </a:xfrm>
          <a:prstGeom prst="rect">
            <a:avLst/>
          </a:prstGeom>
        </p:spPr>
        <p:txBody>
          <a:bodyPr>
            <a:spAutoFit/>
          </a:bodyPr>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One goal of metaverse is making an extension of our virtual presence using 3D visualization. </a:t>
            </a:r>
          </a:p>
          <a:p>
            <a:r>
              <a:rPr lang="en-US" sz="1800" dirty="0"/>
              <a:t>Metaverse is the place where DEI is kept in consideration, disabilities are not part of your identity unless you want them to be</a:t>
            </a:r>
          </a:p>
          <a:p>
            <a:r>
              <a:rPr lang="en-US" sz="1800" dirty="0"/>
              <a:t>Great example is </a:t>
            </a:r>
            <a:r>
              <a:rPr lang="en-US" sz="1800" dirty="0">
                <a:hlinkClick r:id="rId4"/>
              </a:rPr>
              <a:t>Ironmouse</a:t>
            </a:r>
            <a:r>
              <a:rPr lang="en-US" sz="1800" dirty="0"/>
              <a:t> which has demonstrated that despite various </a:t>
            </a:r>
            <a:r>
              <a:rPr lang="en-US" sz="1800" dirty="0">
                <a:hlinkClick r:id="rId5"/>
              </a:rPr>
              <a:t>limitations</a:t>
            </a:r>
            <a:r>
              <a:rPr lang="en-US" sz="1800" dirty="0"/>
              <a:t> there is wider acceptance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3" name="Content Placeholder 29">
            <a:extLst>
              <a:ext uri="{FF2B5EF4-FFF2-40B4-BE49-F238E27FC236}">
                <a16:creationId xmlns:a16="http://schemas.microsoft.com/office/drawing/2014/main" xmlns="" id="{D4D20B24-F6AC-FC1B-A690-092F4E616701}"/>
              </a:ext>
            </a:extLst>
          </p:cNvPr>
          <p:cNvSpPr txBox="1">
            <a:spLocks/>
          </p:cNvSpPr>
          <p:nvPr/>
        </p:nvSpPr>
        <p:spPr>
          <a:xfrm>
            <a:off x="460475" y="2502305"/>
            <a:ext cx="5499100" cy="1492716"/>
          </a:xfrm>
          <a:prstGeom prst="rect">
            <a:avLst/>
          </a:prstGeom>
        </p:spPr>
        <p:txBody>
          <a:bodyPr>
            <a:spAutoFit/>
          </a:bodyPr>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1775" lvl="0" indent="-231775">
              <a:buClr>
                <a:schemeClr val="dk1"/>
              </a:buClr>
              <a:buSzPts val="1751"/>
              <a:buFont typeface="Arial"/>
              <a:buChar char="•"/>
            </a:pPr>
            <a:r>
              <a:rPr lang="en-US" sz="1800" dirty="0">
                <a:solidFill>
                  <a:schemeClr val="dk1"/>
                </a:solidFill>
                <a:ea typeface="Arial"/>
                <a:cs typeface="Arial"/>
                <a:sym typeface="Arial"/>
              </a:rPr>
              <a:t>Gaping lack of empathy in current design </a:t>
            </a:r>
            <a:br>
              <a:rPr lang="en-US" sz="1800" dirty="0">
                <a:solidFill>
                  <a:schemeClr val="dk1"/>
                </a:solidFill>
                <a:ea typeface="Arial"/>
                <a:cs typeface="Arial"/>
                <a:sym typeface="Arial"/>
              </a:rPr>
            </a:br>
            <a:r>
              <a:rPr lang="en-US" sz="1800" dirty="0">
                <a:solidFill>
                  <a:schemeClr val="dk1"/>
                </a:solidFill>
                <a:ea typeface="Arial"/>
                <a:cs typeface="Arial"/>
                <a:sym typeface="Arial"/>
              </a:rPr>
              <a:t>of </a:t>
            </a:r>
            <a:r>
              <a:rPr lang="en-US" sz="1800" dirty="0">
                <a:solidFill>
                  <a:schemeClr val="dk1"/>
                </a:solidFill>
              </a:rPr>
              <a:t>Metaverse</a:t>
            </a:r>
            <a:endParaRPr lang="en-US" sz="1800" dirty="0"/>
          </a:p>
          <a:p>
            <a:pPr marL="231775" lvl="0" indent="-231775">
              <a:buClr>
                <a:schemeClr val="dk1"/>
              </a:buClr>
              <a:buSzPts val="1751"/>
              <a:buFont typeface="Arial"/>
              <a:buChar char="•"/>
            </a:pPr>
            <a:r>
              <a:rPr lang="en-US" sz="1800" dirty="0">
                <a:solidFill>
                  <a:schemeClr val="dk1"/>
                </a:solidFill>
                <a:ea typeface="Arial"/>
                <a:cs typeface="Arial"/>
                <a:sym typeface="Arial"/>
              </a:rPr>
              <a:t>Right now, the metaverse can function as an escape place where you don't want any connection with the real world</a:t>
            </a:r>
            <a:endParaRPr lang="en-US" sz="1800" dirty="0"/>
          </a:p>
        </p:txBody>
      </p:sp>
      <p:sp>
        <p:nvSpPr>
          <p:cNvPr id="172" name="Google Shape;172;g130f6118fae_0_0"/>
          <p:cNvSpPr txBox="1">
            <a:spLocks noGrp="1"/>
          </p:cNvSpPr>
          <p:nvPr>
            <p:ph type="title"/>
          </p:nvPr>
        </p:nvSpPr>
        <p:spPr/>
        <p:txBody>
          <a:bodyPr/>
          <a:lstStyle/>
          <a:p>
            <a:pPr lvl="0"/>
            <a:r>
              <a:rPr lang="en-US"/>
              <a:t>Connection Between Empathy and Metaverse</a:t>
            </a:r>
          </a:p>
        </p:txBody>
      </p:sp>
      <p:sp>
        <p:nvSpPr>
          <p:cNvPr id="175" name="Google Shape;175;g130f6118fae_0_0"/>
          <p:cNvSpPr txBox="1"/>
          <p:nvPr/>
        </p:nvSpPr>
        <p:spPr>
          <a:xfrm>
            <a:off x="456469" y="1343025"/>
            <a:ext cx="11279063" cy="738664"/>
          </a:xfrm>
          <a:prstGeom prst="rect">
            <a:avLst/>
          </a:prstGeom>
          <a:solidFill>
            <a:srgbClr val="F4F4F4"/>
          </a:solidFill>
          <a:ln>
            <a:noFill/>
          </a:ln>
        </p:spPr>
        <p:txBody>
          <a:bodyPr spcFirstLastPara="1" wrap="square" lIns="91440" tIns="91440" rIns="91440" bIns="9144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i="0" u="none" strike="noStrike" cap="none" dirty="0">
                <a:latin typeface="Arial"/>
                <a:ea typeface="Arial"/>
                <a:cs typeface="Arial"/>
                <a:sym typeface="Arial"/>
              </a:rPr>
              <a:t>The definition of empathy encompasses a broad range of phenomena, including caring for other people and having a desire to help them and making less distinct the differences between the self and the other.</a:t>
            </a:r>
            <a:endParaRPr dirty="0"/>
          </a:p>
        </p:txBody>
      </p:sp>
      <p:sp>
        <p:nvSpPr>
          <p:cNvPr id="11" name="Google Shape;199;p6">
            <a:extLst>
              <a:ext uri="{FF2B5EF4-FFF2-40B4-BE49-F238E27FC236}">
                <a16:creationId xmlns:a16="http://schemas.microsoft.com/office/drawing/2014/main" xmlns="" id="{854DBA9B-79DE-036A-3F88-703960382A7B}"/>
              </a:ext>
            </a:extLst>
          </p:cNvPr>
          <p:cNvSpPr txBox="1"/>
          <p:nvPr/>
        </p:nvSpPr>
        <p:spPr>
          <a:xfrm>
            <a:off x="459478" y="5524509"/>
            <a:ext cx="11273044" cy="461665"/>
          </a:xfrm>
          <a:prstGeom prst="rect">
            <a:avLst/>
          </a:prstGeom>
          <a:noFill/>
          <a:ln w="25400">
            <a:solidFill>
              <a:schemeClr val="accent5"/>
            </a:solidFill>
          </a:ln>
        </p:spPr>
        <p:txBody>
          <a:bodyPr spcFirstLastPara="1" wrap="square" lIns="91440" tIns="91440" rIns="91440" bIns="91440" anchor="t" anchorCtr="0">
            <a:spAutoFit/>
          </a:bodyPr>
          <a:lstStyle/>
          <a:p>
            <a:pPr lvl="0" algn="ctr">
              <a:buSzPts val="1800"/>
            </a:pPr>
            <a:r>
              <a:rPr lang="en-US" b="1" dirty="0"/>
              <a:t>The bedrock of building a long-term metaverse is empathy</a:t>
            </a:r>
          </a:p>
        </p:txBody>
      </p:sp>
      <p:sp>
        <p:nvSpPr>
          <p:cNvPr id="12" name="Text Placeholder 5">
            <a:extLst>
              <a:ext uri="{FF2B5EF4-FFF2-40B4-BE49-F238E27FC236}">
                <a16:creationId xmlns:a16="http://schemas.microsoft.com/office/drawing/2014/main" xmlns="" id="{22DAAA61-C59C-2D43-F96C-4AC65B02D4D9}"/>
              </a:ext>
            </a:extLst>
          </p:cNvPr>
          <p:cNvSpPr txBox="1">
            <a:spLocks/>
          </p:cNvSpPr>
          <p:nvPr/>
        </p:nvSpPr>
        <p:spPr>
          <a:xfrm>
            <a:off x="457200" y="6183004"/>
            <a:ext cx="9387840" cy="178447"/>
          </a:xfrm>
          <a:prstGeom prst="rect">
            <a:avLst/>
          </a:prstGeom>
        </p:spPr>
        <p:txBody>
          <a:bodyPr lIns="0"/>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rgbClr val="6F7878"/>
                </a:solidFill>
              </a:rPr>
              <a:t>Source: Gartner</a:t>
            </a:r>
          </a:p>
        </p:txBody>
      </p:sp>
      <p:pic>
        <p:nvPicPr>
          <p:cNvPr id="8" name="Picture 7" descr="A close up of a steering wheel&#10;&#10;Description automatically generated with medium confidence">
            <a:extLst>
              <a:ext uri="{FF2B5EF4-FFF2-40B4-BE49-F238E27FC236}">
                <a16:creationId xmlns:a16="http://schemas.microsoft.com/office/drawing/2014/main" xmlns="" id="{0C0DF8A2-0174-69A5-2A5E-A4D15327DCB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234113" y="2502305"/>
            <a:ext cx="5499100" cy="25927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7" name="Title 16">
            <a:extLst>
              <a:ext uri="{FF2B5EF4-FFF2-40B4-BE49-F238E27FC236}">
                <a16:creationId xmlns:a16="http://schemas.microsoft.com/office/drawing/2014/main" xmlns="" id="{B5D72C0E-1262-9E0D-FEAE-96BAE5554E59}"/>
              </a:ext>
            </a:extLst>
          </p:cNvPr>
          <p:cNvSpPr>
            <a:spLocks noGrp="1"/>
          </p:cNvSpPr>
          <p:nvPr>
            <p:ph type="title"/>
          </p:nvPr>
        </p:nvSpPr>
        <p:spPr/>
        <p:txBody>
          <a:bodyPr/>
          <a:lstStyle/>
          <a:p>
            <a:r>
              <a:rPr lang="en-US" dirty="0"/>
              <a:t>Empathy Should Be the Bedrock of </a:t>
            </a:r>
            <a:br>
              <a:rPr lang="en-US" dirty="0"/>
            </a:br>
            <a:r>
              <a:rPr lang="en-US" dirty="0"/>
              <a:t>Metaverse Design</a:t>
            </a:r>
            <a:br>
              <a:rPr lang="en-US" dirty="0"/>
            </a:br>
            <a:endParaRPr lang="en-US" dirty="0"/>
          </a:p>
        </p:txBody>
      </p:sp>
      <p:sp>
        <p:nvSpPr>
          <p:cNvPr id="24" name="Text Placeholder 5">
            <a:extLst>
              <a:ext uri="{FF2B5EF4-FFF2-40B4-BE49-F238E27FC236}">
                <a16:creationId xmlns:a16="http://schemas.microsoft.com/office/drawing/2014/main" xmlns="" id="{9CE12899-A199-8A77-98BE-CA1146ACE6A2}"/>
              </a:ext>
            </a:extLst>
          </p:cNvPr>
          <p:cNvSpPr txBox="1">
            <a:spLocks/>
          </p:cNvSpPr>
          <p:nvPr/>
        </p:nvSpPr>
        <p:spPr>
          <a:xfrm>
            <a:off x="457200" y="6183004"/>
            <a:ext cx="9387840" cy="178447"/>
          </a:xfrm>
          <a:prstGeom prst="rect">
            <a:avLst/>
          </a:prstGeom>
        </p:spPr>
        <p:txBody>
          <a:bodyPr lIns="0"/>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rgbClr val="6F7878"/>
                </a:solidFill>
              </a:rPr>
              <a:t>Source: Gartner</a:t>
            </a:r>
          </a:p>
        </p:txBody>
      </p:sp>
      <p:pic>
        <p:nvPicPr>
          <p:cNvPr id="14" name="Graphic 13">
            <a:extLst>
              <a:ext uri="{FF2B5EF4-FFF2-40B4-BE49-F238E27FC236}">
                <a16:creationId xmlns:a16="http://schemas.microsoft.com/office/drawing/2014/main" xmlns="" id="{663DCAF1-E7CF-4B4A-F7CE-17C8F2AF846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733800" y="1343024"/>
            <a:ext cx="4251196" cy="46736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7" name="Graphic 6">
            <a:extLst>
              <a:ext uri="{FF2B5EF4-FFF2-40B4-BE49-F238E27FC236}">
                <a16:creationId xmlns:a16="http://schemas.microsoft.com/office/drawing/2014/main" xmlns="" id="{95BA2F83-2A6A-78D0-AD79-ABF4B50E474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490298" y="1327829"/>
            <a:ext cx="4251196" cy="4673675"/>
          </a:xfrm>
          <a:prstGeom prst="rect">
            <a:avLst/>
          </a:prstGeom>
        </p:spPr>
      </p:pic>
      <p:sp>
        <p:nvSpPr>
          <p:cNvPr id="197" name="Google Shape;197;p6"/>
          <p:cNvSpPr txBox="1">
            <a:spLocks noGrp="1"/>
          </p:cNvSpPr>
          <p:nvPr>
            <p:ph type="title"/>
          </p:nvPr>
        </p:nvSpPr>
        <p:spPr/>
        <p:txBody>
          <a:bodyPr/>
          <a:lstStyle/>
          <a:p>
            <a:pPr lvl="0"/>
            <a:r>
              <a:rPr lang="en-US" dirty="0"/>
              <a:t>Principle 1: Human Connection</a:t>
            </a:r>
          </a:p>
        </p:txBody>
      </p:sp>
      <p:sp>
        <p:nvSpPr>
          <p:cNvPr id="199" name="Google Shape;199;p6"/>
          <p:cNvSpPr txBox="1"/>
          <p:nvPr/>
        </p:nvSpPr>
        <p:spPr>
          <a:xfrm>
            <a:off x="457200" y="5272750"/>
            <a:ext cx="6584004" cy="738664"/>
          </a:xfrm>
          <a:prstGeom prst="rect">
            <a:avLst/>
          </a:prstGeom>
          <a:noFill/>
          <a:ln w="25400">
            <a:solidFill>
              <a:schemeClr val="accent5"/>
            </a:solidFill>
          </a:ln>
        </p:spPr>
        <p:txBody>
          <a:bodyPr spcFirstLastPara="1" wrap="square" lIns="91440" tIns="91440" rIns="91440" bIns="91440" anchor="t" anchorCtr="0">
            <a:spAutoFit/>
          </a:bodyPr>
          <a:lstStyle/>
          <a:p>
            <a:pPr marL="0" marR="0" lvl="0" indent="0" algn="ctr" rtl="0">
              <a:lnSpc>
                <a:spcPct val="100000"/>
              </a:lnSpc>
              <a:spcAft>
                <a:spcPts val="0"/>
              </a:spcAft>
              <a:buClr>
                <a:srgbClr val="000000"/>
              </a:buClr>
              <a:buSzPts val="1800"/>
              <a:buFont typeface="Arial"/>
              <a:buNone/>
            </a:pPr>
            <a:r>
              <a:rPr lang="en-US" sz="1800" b="1" i="0" u="none" strike="noStrike" cap="none" dirty="0">
                <a:solidFill>
                  <a:schemeClr val="tx1"/>
                </a:solidFill>
                <a:latin typeface="Arial"/>
                <a:ea typeface="Arial"/>
                <a:cs typeface="Arial"/>
                <a:sym typeface="Arial"/>
              </a:rPr>
              <a:t>How can you design an experience that will make it the same as one you would experience in a real world? </a:t>
            </a:r>
            <a:endParaRPr sz="1800" b="1" i="0" u="none" strike="noStrike" cap="none" dirty="0">
              <a:solidFill>
                <a:schemeClr val="tx1"/>
              </a:solidFill>
              <a:latin typeface="Arial"/>
              <a:ea typeface="Arial"/>
              <a:cs typeface="Arial"/>
              <a:sym typeface="Arial"/>
            </a:endParaRPr>
          </a:p>
        </p:txBody>
      </p:sp>
      <p:sp>
        <p:nvSpPr>
          <p:cNvPr id="8" name="Content Placeholder 29">
            <a:extLst>
              <a:ext uri="{FF2B5EF4-FFF2-40B4-BE49-F238E27FC236}">
                <a16:creationId xmlns:a16="http://schemas.microsoft.com/office/drawing/2014/main" xmlns="" id="{9FBAD5E0-49C8-9357-301A-D4A141236620}"/>
              </a:ext>
            </a:extLst>
          </p:cNvPr>
          <p:cNvSpPr txBox="1">
            <a:spLocks/>
          </p:cNvSpPr>
          <p:nvPr/>
        </p:nvSpPr>
        <p:spPr>
          <a:xfrm>
            <a:off x="460474" y="1324039"/>
            <a:ext cx="6580729" cy="1908215"/>
          </a:xfrm>
          <a:prstGeom prst="rect">
            <a:avLst/>
          </a:prstGeom>
        </p:spPr>
        <p:txBody>
          <a:bodyPr wrap="square">
            <a:spAutoFit/>
          </a:bodyPr>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lvl="0" indent="-230188">
              <a:lnSpc>
                <a:spcPct val="100000"/>
              </a:lnSpc>
              <a:spcBef>
                <a:spcPts val="0"/>
              </a:spcBef>
              <a:spcAft>
                <a:spcPts val="600"/>
              </a:spcAft>
            </a:pPr>
            <a:r>
              <a:rPr lang="en-US" sz="1800" dirty="0"/>
              <a:t>Designing a virtual experience where you are as connected as you would be to a real person in a real world</a:t>
            </a:r>
          </a:p>
          <a:p>
            <a:pPr marL="230188" lvl="0" indent="-230188">
              <a:lnSpc>
                <a:spcPct val="100000"/>
              </a:lnSpc>
              <a:spcBef>
                <a:spcPts val="0"/>
              </a:spcBef>
              <a:spcAft>
                <a:spcPts val="600"/>
              </a:spcAft>
            </a:pPr>
            <a:r>
              <a:rPr lang="en-US" sz="1800" dirty="0"/>
              <a:t>Design aspects of an avatar to make it more real, focusing on traits like compassion and altruism</a:t>
            </a:r>
          </a:p>
          <a:p>
            <a:pPr marL="230188" lvl="0" indent="-230188">
              <a:lnSpc>
                <a:spcPct val="100000"/>
              </a:lnSpc>
              <a:spcBef>
                <a:spcPts val="0"/>
              </a:spcBef>
              <a:spcAft>
                <a:spcPts val="600"/>
              </a:spcAft>
            </a:pPr>
            <a:r>
              <a:rPr lang="en-US" sz="1800" dirty="0"/>
              <a:t>Making avatars representative of your perceptive </a:t>
            </a:r>
            <a:br>
              <a:rPr lang="en-US" sz="1800" dirty="0"/>
            </a:br>
            <a:r>
              <a:rPr lang="en-US" sz="1800" dirty="0"/>
              <a:t>empathetic self</a:t>
            </a:r>
          </a:p>
        </p:txBody>
      </p:sp>
      <p:sp>
        <p:nvSpPr>
          <p:cNvPr id="9" name="Text Placeholder 5">
            <a:extLst>
              <a:ext uri="{FF2B5EF4-FFF2-40B4-BE49-F238E27FC236}">
                <a16:creationId xmlns:a16="http://schemas.microsoft.com/office/drawing/2014/main" xmlns="" id="{68E58B58-2B0E-6FE1-F369-96E0320E9041}"/>
              </a:ext>
            </a:extLst>
          </p:cNvPr>
          <p:cNvSpPr txBox="1">
            <a:spLocks/>
          </p:cNvSpPr>
          <p:nvPr/>
        </p:nvSpPr>
        <p:spPr>
          <a:xfrm>
            <a:off x="457200" y="6183004"/>
            <a:ext cx="9387840" cy="178447"/>
          </a:xfrm>
          <a:prstGeom prst="rect">
            <a:avLst/>
          </a:prstGeom>
        </p:spPr>
        <p:txBody>
          <a:bodyPr lIns="0"/>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rgbClr val="6F7878"/>
                </a:solidFill>
              </a:rPr>
              <a:t>Source: Gartner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0" name="Graphic 9">
            <a:extLst>
              <a:ext uri="{FF2B5EF4-FFF2-40B4-BE49-F238E27FC236}">
                <a16:creationId xmlns:a16="http://schemas.microsoft.com/office/drawing/2014/main" xmlns="" id="{1768F37C-9F87-0FA7-7C9D-F5D32458267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483995" y="1328761"/>
            <a:ext cx="4251196" cy="4673675"/>
          </a:xfrm>
          <a:prstGeom prst="rect">
            <a:avLst/>
          </a:prstGeom>
        </p:spPr>
      </p:pic>
      <p:sp>
        <p:nvSpPr>
          <p:cNvPr id="215" name="Google Shape;215;p7"/>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1200"/>
              </a:spcAft>
              <a:buClr>
                <a:schemeClr val="dk2"/>
              </a:buClr>
              <a:buSzPts val="2800"/>
              <a:buFont typeface="Arial Black"/>
              <a:buNone/>
            </a:pPr>
            <a:r>
              <a:rPr lang="en-US" dirty="0"/>
              <a:t>Principle 2: Virtual Safety</a:t>
            </a:r>
            <a:endParaRPr dirty="0"/>
          </a:p>
        </p:txBody>
      </p:sp>
      <p:sp>
        <p:nvSpPr>
          <p:cNvPr id="20" name="Google Shape;199;p6">
            <a:extLst>
              <a:ext uri="{FF2B5EF4-FFF2-40B4-BE49-F238E27FC236}">
                <a16:creationId xmlns:a16="http://schemas.microsoft.com/office/drawing/2014/main" xmlns="" id="{5332B54A-711F-06C5-9D69-3939274C755B}"/>
              </a:ext>
            </a:extLst>
          </p:cNvPr>
          <p:cNvSpPr txBox="1"/>
          <p:nvPr/>
        </p:nvSpPr>
        <p:spPr>
          <a:xfrm>
            <a:off x="457200" y="5277472"/>
            <a:ext cx="6584004" cy="738664"/>
          </a:xfrm>
          <a:prstGeom prst="rect">
            <a:avLst/>
          </a:prstGeom>
          <a:noFill/>
          <a:ln w="25400">
            <a:solidFill>
              <a:schemeClr val="accent5"/>
            </a:solidFill>
          </a:ln>
        </p:spPr>
        <p:txBody>
          <a:bodyPr spcFirstLastPara="1" wrap="square" lIns="91440" tIns="91440" rIns="91440" bIns="91440" anchor="t" anchorCtr="0">
            <a:spAutoFit/>
          </a:bodyPr>
          <a:lstStyle/>
          <a:p>
            <a:pPr lvl="0" algn="ctr">
              <a:buSzPts val="1800"/>
            </a:pPr>
            <a:r>
              <a:rPr lang="en-US" sz="1800" b="1" dirty="0">
                <a:solidFill>
                  <a:schemeClr val="tx1"/>
                </a:solidFill>
              </a:rPr>
              <a:t>We need to feel safe in any environment, </a:t>
            </a:r>
            <a:br>
              <a:rPr lang="en-US" sz="1800" b="1" dirty="0">
                <a:solidFill>
                  <a:schemeClr val="tx1"/>
                </a:solidFill>
              </a:rPr>
            </a:br>
            <a:r>
              <a:rPr lang="en-US" sz="1800" b="1" dirty="0">
                <a:solidFill>
                  <a:schemeClr val="tx1"/>
                </a:solidFill>
              </a:rPr>
              <a:t>especially if it’s a new place. </a:t>
            </a:r>
          </a:p>
        </p:txBody>
      </p:sp>
      <p:sp>
        <p:nvSpPr>
          <p:cNvPr id="7" name="Content Placeholder 29">
            <a:extLst>
              <a:ext uri="{FF2B5EF4-FFF2-40B4-BE49-F238E27FC236}">
                <a16:creationId xmlns:a16="http://schemas.microsoft.com/office/drawing/2014/main" xmlns="" id="{144E4E55-E6A7-78EB-0C18-2847854EB233}"/>
              </a:ext>
            </a:extLst>
          </p:cNvPr>
          <p:cNvSpPr txBox="1">
            <a:spLocks/>
          </p:cNvSpPr>
          <p:nvPr/>
        </p:nvSpPr>
        <p:spPr>
          <a:xfrm>
            <a:off x="460474" y="1324039"/>
            <a:ext cx="6580729" cy="1354217"/>
          </a:xfrm>
          <a:prstGeom prst="rect">
            <a:avLst/>
          </a:prstGeom>
        </p:spPr>
        <p:txBody>
          <a:bodyPr wrap="square">
            <a:spAutoFit/>
          </a:bodyPr>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lvl="0" indent="-230188">
              <a:lnSpc>
                <a:spcPct val="100000"/>
              </a:lnSpc>
              <a:spcBef>
                <a:spcPts val="0"/>
              </a:spcBef>
              <a:spcAft>
                <a:spcPts val="600"/>
              </a:spcAft>
            </a:pPr>
            <a:r>
              <a:rPr lang="en-US" sz="1800" dirty="0"/>
              <a:t>Policing Bad Behavior to Weed out the Bad Actors</a:t>
            </a:r>
          </a:p>
          <a:p>
            <a:pPr marL="230188" lvl="0" indent="-230188">
              <a:lnSpc>
                <a:spcPct val="100000"/>
              </a:lnSpc>
              <a:spcBef>
                <a:spcPts val="0"/>
              </a:spcBef>
              <a:spcAft>
                <a:spcPts val="600"/>
              </a:spcAft>
            </a:pPr>
            <a:r>
              <a:rPr lang="en-US" sz="1800" dirty="0"/>
              <a:t>Building Standard Set of Rules to Police Bad Behavior</a:t>
            </a:r>
          </a:p>
          <a:p>
            <a:pPr marL="230188" lvl="0" indent="-230188">
              <a:lnSpc>
                <a:spcPct val="100000"/>
              </a:lnSpc>
              <a:spcBef>
                <a:spcPts val="0"/>
              </a:spcBef>
              <a:spcAft>
                <a:spcPts val="600"/>
              </a:spcAft>
            </a:pPr>
            <a:r>
              <a:rPr lang="en-US" sz="1800" dirty="0"/>
              <a:t>Interoperability and </a:t>
            </a:r>
            <a:r>
              <a:rPr lang="en-US" sz="1800" dirty="0" err="1"/>
              <a:t>Interdimensionality</a:t>
            </a:r>
            <a:r>
              <a:rPr lang="en-US" sz="1800" dirty="0"/>
              <a:t> of Virtual Worlds with Ways to Share Information</a:t>
            </a:r>
          </a:p>
        </p:txBody>
      </p:sp>
      <p:sp>
        <p:nvSpPr>
          <p:cNvPr id="8" name="Text Placeholder 5">
            <a:extLst>
              <a:ext uri="{FF2B5EF4-FFF2-40B4-BE49-F238E27FC236}">
                <a16:creationId xmlns:a16="http://schemas.microsoft.com/office/drawing/2014/main" xmlns="" id="{DDB9E7D3-DD72-6235-E846-E287F0AEC398}"/>
              </a:ext>
            </a:extLst>
          </p:cNvPr>
          <p:cNvSpPr txBox="1">
            <a:spLocks/>
          </p:cNvSpPr>
          <p:nvPr/>
        </p:nvSpPr>
        <p:spPr>
          <a:xfrm>
            <a:off x="457200" y="6183004"/>
            <a:ext cx="9387840" cy="178447"/>
          </a:xfrm>
          <a:prstGeom prst="rect">
            <a:avLst/>
          </a:prstGeom>
        </p:spPr>
        <p:txBody>
          <a:bodyPr lIns="0"/>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rgbClr val="6F7878"/>
                </a:solidFill>
              </a:rPr>
              <a:t>Source: Gartner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8" name="Graphic 7">
            <a:extLst>
              <a:ext uri="{FF2B5EF4-FFF2-40B4-BE49-F238E27FC236}">
                <a16:creationId xmlns:a16="http://schemas.microsoft.com/office/drawing/2014/main" xmlns="" id="{A03D179A-8A0F-3D2A-F63E-607FFB9F8A15}"/>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490298" y="1323368"/>
            <a:ext cx="4251196" cy="4673675"/>
          </a:xfrm>
          <a:prstGeom prst="rect">
            <a:avLst/>
          </a:prstGeom>
        </p:spPr>
      </p:pic>
      <p:sp>
        <p:nvSpPr>
          <p:cNvPr id="18" name="Google Shape;215;p7">
            <a:extLst>
              <a:ext uri="{FF2B5EF4-FFF2-40B4-BE49-F238E27FC236}">
                <a16:creationId xmlns:a16="http://schemas.microsoft.com/office/drawing/2014/main" xmlns="" id="{EF4DABE8-7404-BDED-02F8-933B1F96C27E}"/>
              </a:ext>
            </a:extLst>
          </p:cNvPr>
          <p:cNvSpPr txBox="1">
            <a:spLocks/>
          </p:cNvSpPr>
          <p:nvPr/>
        </p:nvSpPr>
        <p:spPr>
          <a:xfrm>
            <a:off x="457200" y="361950"/>
            <a:ext cx="11274552" cy="45123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1800"/>
              <a:buFont typeface="Arial Black"/>
              <a:buNone/>
              <a:defRPr sz="3200" b="0" i="0" u="none" strike="noStrike" cap="none">
                <a:solidFill>
                  <a:schemeClr val="dk2"/>
                </a:solidFill>
                <a:latin typeface="Arial Black"/>
                <a:ea typeface="Arial Black"/>
                <a:cs typeface="Arial Black"/>
                <a:sym typeface="Arial Black"/>
              </a:defRPr>
            </a:lvl1pPr>
            <a:lvl2pPr marR="0" lvl="1" algn="l" rtl="0">
              <a:lnSpc>
                <a:spcPct val="100000"/>
              </a:lnSpc>
              <a:spcBef>
                <a:spcPts val="120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spcAft>
                <a:spcPts val="1200"/>
              </a:spcAft>
              <a:buSzPts val="2800"/>
            </a:pPr>
            <a:r>
              <a:rPr lang="en-US" dirty="0"/>
              <a:t>Empathy Should Be Expansive and Inclusive</a:t>
            </a:r>
          </a:p>
        </p:txBody>
      </p:sp>
      <p:sp>
        <p:nvSpPr>
          <p:cNvPr id="6" name="Content Placeholder 29">
            <a:extLst>
              <a:ext uri="{FF2B5EF4-FFF2-40B4-BE49-F238E27FC236}">
                <a16:creationId xmlns:a16="http://schemas.microsoft.com/office/drawing/2014/main" xmlns="" id="{34D13645-5B3C-CE20-38A0-52FBB5DD449E}"/>
              </a:ext>
            </a:extLst>
          </p:cNvPr>
          <p:cNvSpPr txBox="1">
            <a:spLocks/>
          </p:cNvSpPr>
          <p:nvPr/>
        </p:nvSpPr>
        <p:spPr>
          <a:xfrm>
            <a:off x="460474" y="1324039"/>
            <a:ext cx="6580729" cy="2262158"/>
          </a:xfrm>
          <a:prstGeom prst="rect">
            <a:avLst/>
          </a:prstGeom>
        </p:spPr>
        <p:txBody>
          <a:bodyPr wrap="square">
            <a:spAutoFit/>
          </a:bodyPr>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spcAft>
                <a:spcPts val="600"/>
              </a:spcAft>
              <a:buNone/>
            </a:pPr>
            <a:r>
              <a:rPr lang="en-US" sz="1800" b="1" dirty="0"/>
              <a:t>Disabilities</a:t>
            </a:r>
          </a:p>
          <a:p>
            <a:pPr marL="230188" indent="-230188">
              <a:lnSpc>
                <a:spcPct val="100000"/>
              </a:lnSpc>
              <a:spcBef>
                <a:spcPts val="0"/>
              </a:spcBef>
              <a:spcAft>
                <a:spcPts val="600"/>
              </a:spcAft>
            </a:pPr>
            <a:r>
              <a:rPr lang="en-US" sz="1800" dirty="0"/>
              <a:t>AI-powered and eye-controlled avatar, closed captioning for the hearing-impaired and 3D echolocation and haptic feedback to make  content accessible for the visually impaired</a:t>
            </a:r>
          </a:p>
          <a:p>
            <a:pPr marL="0" lvl="0" indent="0">
              <a:lnSpc>
                <a:spcPct val="100000"/>
              </a:lnSpc>
              <a:spcBef>
                <a:spcPts val="0"/>
              </a:spcBef>
              <a:spcAft>
                <a:spcPts val="600"/>
              </a:spcAft>
              <a:buNone/>
            </a:pPr>
            <a:r>
              <a:rPr lang="en-US" sz="1800" b="1" dirty="0"/>
              <a:t>Illness</a:t>
            </a:r>
          </a:p>
          <a:p>
            <a:pPr marL="230188" indent="-230188">
              <a:lnSpc>
                <a:spcPct val="100000"/>
              </a:lnSpc>
              <a:spcBef>
                <a:spcPts val="0"/>
              </a:spcBef>
              <a:spcAft>
                <a:spcPts val="600"/>
              </a:spcAft>
            </a:pPr>
            <a:r>
              <a:rPr lang="en-US" sz="1800" dirty="0"/>
              <a:t>Immersive environments and digital twins</a:t>
            </a:r>
          </a:p>
        </p:txBody>
      </p:sp>
      <p:sp>
        <p:nvSpPr>
          <p:cNvPr id="7" name="Text Placeholder 5">
            <a:extLst>
              <a:ext uri="{FF2B5EF4-FFF2-40B4-BE49-F238E27FC236}">
                <a16:creationId xmlns:a16="http://schemas.microsoft.com/office/drawing/2014/main" xmlns="" id="{4AC1335D-1970-2D93-D10F-689B4AB64EEA}"/>
              </a:ext>
            </a:extLst>
          </p:cNvPr>
          <p:cNvSpPr txBox="1">
            <a:spLocks/>
          </p:cNvSpPr>
          <p:nvPr/>
        </p:nvSpPr>
        <p:spPr>
          <a:xfrm>
            <a:off x="457200" y="6183004"/>
            <a:ext cx="9387840" cy="178447"/>
          </a:xfrm>
          <a:prstGeom prst="rect">
            <a:avLst/>
          </a:prstGeom>
        </p:spPr>
        <p:txBody>
          <a:bodyPr lIns="0"/>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rgbClr val="6F7878"/>
                </a:solidFill>
              </a:rPr>
              <a:t>Source: Gartner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6" name="Graphic 5">
            <a:extLst>
              <a:ext uri="{FF2B5EF4-FFF2-40B4-BE49-F238E27FC236}">
                <a16:creationId xmlns:a16="http://schemas.microsoft.com/office/drawing/2014/main" xmlns="" id="{C56DCA7B-378E-1074-1065-F1CEDB9DC11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490298" y="1327829"/>
            <a:ext cx="4251196" cy="4673675"/>
          </a:xfrm>
          <a:prstGeom prst="rect">
            <a:avLst/>
          </a:prstGeom>
        </p:spPr>
      </p:pic>
      <p:sp>
        <p:nvSpPr>
          <p:cNvPr id="250" name="Google Shape;250;g13113e2fc71_0_0"/>
          <p:cNvSpPr txBox="1">
            <a:spLocks noGrp="1"/>
          </p:cNvSpPr>
          <p:nvPr>
            <p:ph type="title"/>
          </p:nvPr>
        </p:nvSpPr>
        <p:spPr/>
        <p:txBody>
          <a:bodyPr/>
          <a:lstStyle/>
          <a:p>
            <a:pPr lvl="0"/>
            <a:r>
              <a:rPr lang="en-US"/>
              <a:t>Empathy Includes Diversity and Representation</a:t>
            </a:r>
          </a:p>
        </p:txBody>
      </p:sp>
      <p:sp>
        <p:nvSpPr>
          <p:cNvPr id="7" name="Text Placeholder 5">
            <a:extLst>
              <a:ext uri="{FF2B5EF4-FFF2-40B4-BE49-F238E27FC236}">
                <a16:creationId xmlns:a16="http://schemas.microsoft.com/office/drawing/2014/main" xmlns="" id="{37C4B86C-A083-B6C7-27E8-DA6F9D28EBF4}"/>
              </a:ext>
            </a:extLst>
          </p:cNvPr>
          <p:cNvSpPr txBox="1">
            <a:spLocks/>
          </p:cNvSpPr>
          <p:nvPr/>
        </p:nvSpPr>
        <p:spPr>
          <a:xfrm>
            <a:off x="457200" y="6183004"/>
            <a:ext cx="9387840" cy="178447"/>
          </a:xfrm>
          <a:prstGeom prst="rect">
            <a:avLst/>
          </a:prstGeom>
        </p:spPr>
        <p:txBody>
          <a:bodyPr lIns="0"/>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rgbClr val="6F7878"/>
                </a:solidFill>
              </a:rPr>
              <a:t>Source: Gartner</a:t>
            </a:r>
          </a:p>
        </p:txBody>
      </p:sp>
      <p:sp>
        <p:nvSpPr>
          <p:cNvPr id="9" name="Content Placeholder 29">
            <a:extLst>
              <a:ext uri="{FF2B5EF4-FFF2-40B4-BE49-F238E27FC236}">
                <a16:creationId xmlns:a16="http://schemas.microsoft.com/office/drawing/2014/main" xmlns="" id="{6BF83E25-19A8-ACC3-D77F-B95A323D87D4}"/>
              </a:ext>
            </a:extLst>
          </p:cNvPr>
          <p:cNvSpPr txBox="1">
            <a:spLocks/>
          </p:cNvSpPr>
          <p:nvPr/>
        </p:nvSpPr>
        <p:spPr>
          <a:xfrm>
            <a:off x="460474" y="1324039"/>
            <a:ext cx="6580729" cy="2970044"/>
          </a:xfrm>
          <a:prstGeom prst="rect">
            <a:avLst/>
          </a:prstGeom>
        </p:spPr>
        <p:txBody>
          <a:bodyPr wrap="square">
            <a:spAutoFit/>
          </a:bodyPr>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spcAft>
                <a:spcPts val="600"/>
              </a:spcAft>
              <a:buNone/>
            </a:pPr>
            <a:r>
              <a:rPr lang="en-US" sz="1800" b="1" dirty="0"/>
              <a:t>Builder Diversity</a:t>
            </a:r>
          </a:p>
          <a:p>
            <a:pPr marL="230188" indent="-230188">
              <a:lnSpc>
                <a:spcPct val="100000"/>
              </a:lnSpc>
              <a:spcBef>
                <a:spcPts val="0"/>
              </a:spcBef>
              <a:spcAft>
                <a:spcPts val="600"/>
              </a:spcAft>
            </a:pPr>
            <a:r>
              <a:rPr lang="en-US" sz="1800" dirty="0"/>
              <a:t>Currently, only </a:t>
            </a:r>
            <a:r>
              <a:rPr lang="en-US" sz="1800" dirty="0">
                <a:hlinkClick r:id="rId5"/>
              </a:rPr>
              <a:t>30% of game developers are women</a:t>
            </a:r>
            <a:endParaRPr lang="en-US" sz="1800" dirty="0"/>
          </a:p>
          <a:p>
            <a:pPr marL="230188" indent="-230188">
              <a:lnSpc>
                <a:spcPct val="100000"/>
              </a:lnSpc>
              <a:spcBef>
                <a:spcPts val="0"/>
              </a:spcBef>
              <a:spcAft>
                <a:spcPts val="600"/>
              </a:spcAft>
            </a:pPr>
            <a:r>
              <a:rPr lang="en-US" sz="1800" dirty="0"/>
              <a:t>Companies in the top quartile for gender diversity on executive teams are 25% more likely to have above-average profitability than their counterparts in the bottom quartile</a:t>
            </a:r>
          </a:p>
          <a:p>
            <a:pPr marL="0" lvl="0" indent="0">
              <a:lnSpc>
                <a:spcPct val="100000"/>
              </a:lnSpc>
              <a:spcBef>
                <a:spcPts val="0"/>
              </a:spcBef>
              <a:spcAft>
                <a:spcPts val="600"/>
              </a:spcAft>
              <a:buNone/>
            </a:pPr>
            <a:r>
              <a:rPr lang="en-US" sz="1800" b="1" dirty="0"/>
              <a:t>Underrepresented Users</a:t>
            </a:r>
          </a:p>
          <a:p>
            <a:pPr marL="230188" indent="-230188">
              <a:lnSpc>
                <a:spcPct val="100000"/>
              </a:lnSpc>
              <a:spcBef>
                <a:spcPts val="0"/>
              </a:spcBef>
              <a:spcAft>
                <a:spcPts val="600"/>
              </a:spcAft>
            </a:pPr>
            <a:r>
              <a:rPr lang="en-US" sz="1800" dirty="0"/>
              <a:t>Opportunity to represent audiences who have historically been underrepresented from the creation stage</a:t>
            </a:r>
          </a:p>
          <a:p>
            <a:pPr marL="230188" indent="-230188">
              <a:lnSpc>
                <a:spcPct val="100000"/>
              </a:lnSpc>
              <a:spcBef>
                <a:spcPts val="0"/>
              </a:spcBef>
              <a:spcAft>
                <a:spcPts val="600"/>
              </a:spcAft>
            </a:pPr>
            <a:r>
              <a:rPr lang="en-US" sz="1800" dirty="0"/>
              <a:t>Implemented by </a:t>
            </a:r>
            <a:r>
              <a:rPr lang="en-US" sz="1800" dirty="0" err="1"/>
              <a:t>Daz</a:t>
            </a:r>
            <a:r>
              <a:rPr lang="en-US" sz="1800" dirty="0"/>
              <a:t> labs with their </a:t>
            </a:r>
            <a:r>
              <a:rPr lang="en-US" sz="1800" dirty="0">
                <a:hlinkClick r:id="rId6"/>
              </a:rPr>
              <a:t>non-fungible people</a:t>
            </a:r>
            <a:endParaRPr lang="en-US" sz="1800" dirty="0"/>
          </a:p>
        </p:txBody>
      </p:sp>
    </p:spTree>
  </p:cSld>
  <p:clrMapOvr>
    <a:masterClrMapping/>
  </p:clrMapOvr>
</p:sld>
</file>

<file path=ppt/theme/theme1.xml><?xml version="1.0" encoding="utf-8"?>
<a:theme xmlns:a="http://schemas.openxmlformats.org/drawingml/2006/main" name="Whit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noFill/>
        <a:ln w="12700" cap="flat" cmpd="sng">
          <a:solidFill>
            <a:srgbClr val="6F7878"/>
          </a:solidFill>
          <a:prstDash val="solid"/>
          <a:round/>
          <a:headEnd type="none" w="lg" len="med"/>
          <a:tailEnd type="none" w="lg" len="med"/>
        </a:ln>
      </a:spPr>
      <a:bodyPr/>
      <a:lstStyle/>
    </a:lnDef>
    <a:txDef>
      <a:spPr>
        <a:noFill/>
      </a:spPr>
      <a:bodyPr wrap="square" lIns="0" rIns="0" rtlCol="0">
        <a:spAutoFit/>
      </a:bodyPr>
      <a:lstStyle>
        <a:defPPr algn="l">
          <a:spcBef>
            <a:spcPts val="600"/>
          </a:spcBef>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2021_DEFAULT V-EVENTS MASTER-2020-1229.potx" id="{436981CC-19AC-4481-8E5E-24538504A289}" vid="{EE11AC78-36D6-4677-B48D-4A7902079EDF}"/>
    </a:ext>
  </a:extLst>
</a:theme>
</file>

<file path=ppt/theme/theme2.xml><?xml version="1.0" encoding="utf-8"?>
<a:theme xmlns:a="http://schemas.openxmlformats.org/drawingml/2006/main" name="Blu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tlCol="0">
        <a:spAutoFit/>
      </a:bodyPr>
      <a:lstStyle>
        <a:defPPr>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2021_DEFAULT V-EVENTS MASTER-2020-1229.potx" id="{436981CC-19AC-4481-8E5E-24538504A289}" vid="{DDBD924B-8BAA-499A-95CF-368D39884C9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artner">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2021_DEFAULT V-EVENTS MASTER-2020-1229</Template>
  <TotalTime>0</TotalTime>
  <Words>2663</Words>
  <Application>Microsoft Office PowerPoint</Application>
  <PresentationFormat>Widescreen</PresentationFormat>
  <Paragraphs>120</Paragraphs>
  <Slides>12</Slides>
  <Notes>12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Arial</vt:lpstr>
      <vt:lpstr>Arial Black</vt:lpstr>
      <vt:lpstr>Noto Sans Symbols</vt:lpstr>
      <vt:lpstr>Times</vt:lpstr>
      <vt:lpstr>Wingdings</vt:lpstr>
      <vt:lpstr>White bkgrnd master</vt:lpstr>
      <vt:lpstr>Blue bkgrnd master</vt:lpstr>
      <vt:lpstr>Maverick* Research: Metaverses Will Be the Place With Empathy</vt:lpstr>
      <vt:lpstr>PowerPoint Presentation</vt:lpstr>
      <vt:lpstr>Foreword</vt:lpstr>
      <vt:lpstr>Connection Between Empathy and Metaverse</vt:lpstr>
      <vt:lpstr>Empathy Should Be the Bedrock of  Metaverse Design </vt:lpstr>
      <vt:lpstr>Principle 1: Human Connection</vt:lpstr>
      <vt:lpstr>Principle 2: Virtual Safety</vt:lpstr>
      <vt:lpstr>PowerPoint Presentation</vt:lpstr>
      <vt:lpstr>Empathy Includes Diversity and Representation</vt:lpstr>
      <vt:lpstr>Phenomena for an Empathic Metaverse: Self-Other Merging Phenomenon</vt:lpstr>
      <vt:lpstr>Phenomena for an Empathic Metaverse:  The Proteus Effect</vt:lpstr>
      <vt:lpstr>Inflection 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2022-07-11T10:32:10Z</dcterms:created>
  <dcterms:modified xsi:type="dcterms:W3CDTF">2022-07-11T10:32:13Z</dcterms:modified>
</cp:coreProperties>
</file>